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2"/>
  </p:notesMasterIdLst>
  <p:sldIdLst>
    <p:sldId id="280" r:id="rId2"/>
    <p:sldId id="298" r:id="rId3"/>
    <p:sldId id="268" r:id="rId4"/>
    <p:sldId id="274" r:id="rId5"/>
    <p:sldId id="275" r:id="rId6"/>
    <p:sldId id="281" r:id="rId7"/>
    <p:sldId id="277" r:id="rId8"/>
    <p:sldId id="278" r:id="rId9"/>
    <p:sldId id="257" r:id="rId10"/>
    <p:sldId id="270" r:id="rId11"/>
    <p:sldId id="272" r:id="rId12"/>
    <p:sldId id="279" r:id="rId13"/>
    <p:sldId id="282" r:id="rId14"/>
    <p:sldId id="264" r:id="rId15"/>
    <p:sldId id="263" r:id="rId16"/>
    <p:sldId id="283" r:id="rId17"/>
    <p:sldId id="299" r:id="rId18"/>
    <p:sldId id="286" r:id="rId19"/>
    <p:sldId id="287" r:id="rId20"/>
    <p:sldId id="292" r:id="rId21"/>
    <p:sldId id="293" r:id="rId22"/>
    <p:sldId id="295" r:id="rId23"/>
    <p:sldId id="265" r:id="rId24"/>
    <p:sldId id="297" r:id="rId25"/>
    <p:sldId id="301" r:id="rId26"/>
    <p:sldId id="303" r:id="rId27"/>
    <p:sldId id="284" r:id="rId28"/>
    <p:sldId id="291" r:id="rId29"/>
    <p:sldId id="300" r:id="rId30"/>
    <p:sldId id="294"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amlzMopnDKDJzZoQud1CcdviS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F20"/>
    <a:srgbClr val="615F4B"/>
    <a:srgbClr val="322E21"/>
    <a:srgbClr val="FFFFFF"/>
    <a:srgbClr val="4472C4"/>
    <a:srgbClr val="002800"/>
    <a:srgbClr val="000000"/>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36"/>
    <p:restoredTop sz="81901"/>
  </p:normalViewPr>
  <p:slideViewPr>
    <p:cSldViewPr snapToGrid="0">
      <p:cViewPr varScale="1">
        <p:scale>
          <a:sx n="100" d="100"/>
          <a:sy n="100" d="100"/>
        </p:scale>
        <p:origin x="63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496D50-2E8D-4ACF-BB1F-D9A745F82C49}" type="doc">
      <dgm:prSet loTypeId="urn:microsoft.com/office/officeart/2005/8/layout/cycle8" loCatId="cycle" qsTypeId="urn:microsoft.com/office/officeart/2005/8/quickstyle/simple1" qsCatId="simple" csTypeId="urn:microsoft.com/office/officeart/2005/8/colors/accent1_2" csCatId="accent1" phldr="1"/>
      <dgm:spPr/>
    </dgm:pt>
    <dgm:pt modelId="{0183B8CB-8047-46D3-9647-5DD9E2081EBE}">
      <dgm:prSet phldrT="[Текст]" phldr="1" custT="1"/>
      <dgm:spPr>
        <a:blipFill rotWithShape="0">
          <a:blip xmlns:r="http://schemas.openxmlformats.org/officeDocument/2006/relationships" r:embed="rId1">
            <a:alphaModFix amt="70000"/>
          </a:blip>
          <a:srcRect/>
          <a:stretch>
            <a:fillRect l="-17000" r="-17000"/>
          </a:stretch>
        </a:blipFill>
      </dgm:spPr>
      <dgm:t>
        <a:bodyPr/>
        <a:lstStyle/>
        <a:p>
          <a:endParaRPr lang="uk-UA" sz="100" dirty="0"/>
        </a:p>
      </dgm:t>
    </dgm:pt>
    <dgm:pt modelId="{08D0717E-70F3-43BB-BEAA-9FF760B87A8D}" type="parTrans" cxnId="{56B6401D-FA2A-4F57-8C90-D44B40E2E343}">
      <dgm:prSet/>
      <dgm:spPr/>
      <dgm:t>
        <a:bodyPr/>
        <a:lstStyle/>
        <a:p>
          <a:endParaRPr lang="uk-UA"/>
        </a:p>
      </dgm:t>
    </dgm:pt>
    <dgm:pt modelId="{4AE07CF5-54AA-4A0D-83CC-B75EDC8ADE40}" type="sibTrans" cxnId="{56B6401D-FA2A-4F57-8C90-D44B40E2E343}">
      <dgm:prSet/>
      <dgm:spPr/>
      <dgm:t>
        <a:bodyPr/>
        <a:lstStyle/>
        <a:p>
          <a:endParaRPr lang="uk-UA"/>
        </a:p>
      </dgm:t>
    </dgm:pt>
    <dgm:pt modelId="{ECAE4187-6E11-48E0-9B4D-9FAE3384F16F}">
      <dgm:prSet phldrT="[Текст]" phldr="1" custT="1"/>
      <dgm:spPr>
        <a:blipFill rotWithShape="0">
          <a:blip xmlns:r="http://schemas.openxmlformats.org/officeDocument/2006/relationships" r:embed="rId2">
            <a:alphaModFix amt="85000"/>
          </a:blip>
          <a:srcRect/>
          <a:stretch>
            <a:fillRect l="-19000" r="-19000"/>
          </a:stretch>
        </a:blipFill>
      </dgm:spPr>
      <dgm:t>
        <a:bodyPr/>
        <a:lstStyle/>
        <a:p>
          <a:endParaRPr lang="uk-UA" sz="100" dirty="0"/>
        </a:p>
      </dgm:t>
    </dgm:pt>
    <dgm:pt modelId="{03974A5F-367E-4AFE-BFF4-1D556B68C8DD}" type="parTrans" cxnId="{FD7A1AA6-E8BA-4CBB-BB5B-E164ED46DC6C}">
      <dgm:prSet/>
      <dgm:spPr/>
      <dgm:t>
        <a:bodyPr/>
        <a:lstStyle/>
        <a:p>
          <a:endParaRPr lang="uk-UA"/>
        </a:p>
      </dgm:t>
    </dgm:pt>
    <dgm:pt modelId="{CBFC0C16-4B6C-4C30-A1AD-6BF5795F4B65}" type="sibTrans" cxnId="{FD7A1AA6-E8BA-4CBB-BB5B-E164ED46DC6C}">
      <dgm:prSet/>
      <dgm:spPr/>
      <dgm:t>
        <a:bodyPr/>
        <a:lstStyle/>
        <a:p>
          <a:endParaRPr lang="uk-UA"/>
        </a:p>
      </dgm:t>
    </dgm:pt>
    <dgm:pt modelId="{BF6D9FA1-1F32-48E5-9807-1CE144A8F4B8}">
      <dgm:prSet phldrT="[Текст]"/>
      <dgm:spPr>
        <a:blipFill rotWithShape="0">
          <a:blip xmlns:r="http://schemas.openxmlformats.org/officeDocument/2006/relationships" r:embed="rId3">
            <a:alphaModFix amt="85000"/>
          </a:blip>
          <a:srcRect/>
          <a:stretch>
            <a:fillRect l="-39000" r="-39000"/>
          </a:stretch>
        </a:blipFill>
      </dgm:spPr>
      <dgm:t>
        <a:bodyPr/>
        <a:lstStyle/>
        <a:p>
          <a:endParaRPr lang="uk-UA" dirty="0"/>
        </a:p>
      </dgm:t>
    </dgm:pt>
    <dgm:pt modelId="{11EF08CA-6759-4609-92B7-15B0FD0E963B}" type="parTrans" cxnId="{A82C54E2-5B29-4E02-8800-55E25B7653D7}">
      <dgm:prSet/>
      <dgm:spPr/>
      <dgm:t>
        <a:bodyPr/>
        <a:lstStyle/>
        <a:p>
          <a:endParaRPr lang="uk-UA"/>
        </a:p>
      </dgm:t>
    </dgm:pt>
    <dgm:pt modelId="{F129882B-85F1-4903-8DF7-D0CEE3AE19ED}" type="sibTrans" cxnId="{A82C54E2-5B29-4E02-8800-55E25B7653D7}">
      <dgm:prSet/>
      <dgm:spPr/>
      <dgm:t>
        <a:bodyPr/>
        <a:lstStyle/>
        <a:p>
          <a:endParaRPr lang="uk-UA"/>
        </a:p>
      </dgm:t>
    </dgm:pt>
    <dgm:pt modelId="{0B5E8E61-1AEC-4D76-AABE-19142186255A}" type="pres">
      <dgm:prSet presAssocID="{72496D50-2E8D-4ACF-BB1F-D9A745F82C49}" presName="compositeShape" presStyleCnt="0">
        <dgm:presLayoutVars>
          <dgm:chMax val="7"/>
          <dgm:dir/>
          <dgm:resizeHandles val="exact"/>
        </dgm:presLayoutVars>
      </dgm:prSet>
      <dgm:spPr/>
    </dgm:pt>
    <dgm:pt modelId="{C487F41E-DEF8-491A-9C82-8B1F1D074E8D}" type="pres">
      <dgm:prSet presAssocID="{72496D50-2E8D-4ACF-BB1F-D9A745F82C49}" presName="wedge1" presStyleLbl="node1" presStyleIdx="0" presStyleCnt="3"/>
      <dgm:spPr/>
    </dgm:pt>
    <dgm:pt modelId="{BA2380D1-DBA5-4134-876E-55F707E18261}" type="pres">
      <dgm:prSet presAssocID="{72496D50-2E8D-4ACF-BB1F-D9A745F82C49}" presName="dummy1a" presStyleCnt="0"/>
      <dgm:spPr/>
    </dgm:pt>
    <dgm:pt modelId="{FA563238-6A28-4AD5-A6F6-C190A2E3BC5D}" type="pres">
      <dgm:prSet presAssocID="{72496D50-2E8D-4ACF-BB1F-D9A745F82C49}" presName="dummy1b" presStyleCnt="0"/>
      <dgm:spPr/>
    </dgm:pt>
    <dgm:pt modelId="{986E0483-C6C0-42DE-A94C-955EEC2264D8}" type="pres">
      <dgm:prSet presAssocID="{72496D50-2E8D-4ACF-BB1F-D9A745F82C49}" presName="wedge1Tx" presStyleLbl="node1" presStyleIdx="0" presStyleCnt="3">
        <dgm:presLayoutVars>
          <dgm:chMax val="0"/>
          <dgm:chPref val="0"/>
          <dgm:bulletEnabled val="1"/>
        </dgm:presLayoutVars>
      </dgm:prSet>
      <dgm:spPr/>
    </dgm:pt>
    <dgm:pt modelId="{207BAEB4-9B29-4DC1-B8E2-05927D315540}" type="pres">
      <dgm:prSet presAssocID="{72496D50-2E8D-4ACF-BB1F-D9A745F82C49}" presName="wedge2" presStyleLbl="node1" presStyleIdx="1" presStyleCnt="3"/>
      <dgm:spPr/>
    </dgm:pt>
    <dgm:pt modelId="{B327D96C-AE63-4F71-9448-50FACD19F6B4}" type="pres">
      <dgm:prSet presAssocID="{72496D50-2E8D-4ACF-BB1F-D9A745F82C49}" presName="dummy2a" presStyleCnt="0"/>
      <dgm:spPr/>
    </dgm:pt>
    <dgm:pt modelId="{F60D3800-F3A5-4539-9DC6-35C8E0F806A6}" type="pres">
      <dgm:prSet presAssocID="{72496D50-2E8D-4ACF-BB1F-D9A745F82C49}" presName="dummy2b" presStyleCnt="0"/>
      <dgm:spPr/>
    </dgm:pt>
    <dgm:pt modelId="{D33AA017-7467-4C03-8466-3117E2468850}" type="pres">
      <dgm:prSet presAssocID="{72496D50-2E8D-4ACF-BB1F-D9A745F82C49}" presName="wedge2Tx" presStyleLbl="node1" presStyleIdx="1" presStyleCnt="3">
        <dgm:presLayoutVars>
          <dgm:chMax val="0"/>
          <dgm:chPref val="0"/>
          <dgm:bulletEnabled val="1"/>
        </dgm:presLayoutVars>
      </dgm:prSet>
      <dgm:spPr/>
    </dgm:pt>
    <dgm:pt modelId="{7E77D9E4-630A-4129-A75E-0A70C4AFF74A}" type="pres">
      <dgm:prSet presAssocID="{72496D50-2E8D-4ACF-BB1F-D9A745F82C49}" presName="wedge3" presStyleLbl="node1" presStyleIdx="2" presStyleCnt="3" custLinFactNeighborX="-751" custLinFactNeighborY="567"/>
      <dgm:spPr/>
    </dgm:pt>
    <dgm:pt modelId="{2082DD40-38F8-42DB-BE49-90AF18053623}" type="pres">
      <dgm:prSet presAssocID="{72496D50-2E8D-4ACF-BB1F-D9A745F82C49}" presName="dummy3a" presStyleCnt="0"/>
      <dgm:spPr/>
    </dgm:pt>
    <dgm:pt modelId="{AC06AD5C-CB36-4AC7-A096-96E56B4C0B3D}" type="pres">
      <dgm:prSet presAssocID="{72496D50-2E8D-4ACF-BB1F-D9A745F82C49}" presName="dummy3b" presStyleCnt="0"/>
      <dgm:spPr/>
    </dgm:pt>
    <dgm:pt modelId="{5103CEAC-5CDF-4A83-83D1-069FFCE985B7}" type="pres">
      <dgm:prSet presAssocID="{72496D50-2E8D-4ACF-BB1F-D9A745F82C49}" presName="wedge3Tx" presStyleLbl="node1" presStyleIdx="2" presStyleCnt="3">
        <dgm:presLayoutVars>
          <dgm:chMax val="0"/>
          <dgm:chPref val="0"/>
          <dgm:bulletEnabled val="1"/>
        </dgm:presLayoutVars>
      </dgm:prSet>
      <dgm:spPr/>
    </dgm:pt>
    <dgm:pt modelId="{4EE2A76E-2649-44FA-9F38-ABA74B980508}" type="pres">
      <dgm:prSet presAssocID="{4AE07CF5-54AA-4A0D-83CC-B75EDC8ADE40}" presName="arrowWedge1" presStyleLbl="fgSibTrans2D1" presStyleIdx="0" presStyleCnt="3"/>
      <dgm:spPr/>
    </dgm:pt>
    <dgm:pt modelId="{C1C23FE4-1C9F-406F-BC79-D23D6722AFB5}" type="pres">
      <dgm:prSet presAssocID="{CBFC0C16-4B6C-4C30-A1AD-6BF5795F4B65}" presName="arrowWedge2" presStyleLbl="fgSibTrans2D1" presStyleIdx="1" presStyleCnt="3"/>
      <dgm:spPr/>
    </dgm:pt>
    <dgm:pt modelId="{010E1A97-35C7-4256-96D3-50D7F2D486F4}" type="pres">
      <dgm:prSet presAssocID="{F129882B-85F1-4903-8DF7-D0CEE3AE19ED}" presName="arrowWedge3" presStyleLbl="fgSibTrans2D1" presStyleIdx="2" presStyleCnt="3"/>
      <dgm:spPr/>
    </dgm:pt>
  </dgm:ptLst>
  <dgm:cxnLst>
    <dgm:cxn modelId="{DE532A08-C188-4FDA-BA82-661763ED7F28}" type="presOf" srcId="{ECAE4187-6E11-48E0-9B4D-9FAE3384F16F}" destId="{D33AA017-7467-4C03-8466-3117E2468850}" srcOrd="1" destOrd="0" presId="urn:microsoft.com/office/officeart/2005/8/layout/cycle8"/>
    <dgm:cxn modelId="{56B6401D-FA2A-4F57-8C90-D44B40E2E343}" srcId="{72496D50-2E8D-4ACF-BB1F-D9A745F82C49}" destId="{0183B8CB-8047-46D3-9647-5DD9E2081EBE}" srcOrd="0" destOrd="0" parTransId="{08D0717E-70F3-43BB-BEAA-9FF760B87A8D}" sibTransId="{4AE07CF5-54AA-4A0D-83CC-B75EDC8ADE40}"/>
    <dgm:cxn modelId="{B0160F3D-AAFB-4EFA-917A-878CA05CFF18}" type="presOf" srcId="{BF6D9FA1-1F32-48E5-9807-1CE144A8F4B8}" destId="{5103CEAC-5CDF-4A83-83D1-069FFCE985B7}" srcOrd="1" destOrd="0" presId="urn:microsoft.com/office/officeart/2005/8/layout/cycle8"/>
    <dgm:cxn modelId="{AE8AA142-0C16-4434-9C6B-423F23FD17C6}" type="presOf" srcId="{0183B8CB-8047-46D3-9647-5DD9E2081EBE}" destId="{C487F41E-DEF8-491A-9C82-8B1F1D074E8D}" srcOrd="0" destOrd="0" presId="urn:microsoft.com/office/officeart/2005/8/layout/cycle8"/>
    <dgm:cxn modelId="{C6AA8C4D-8B58-4E18-811E-940C5D7DCE12}" type="presOf" srcId="{0183B8CB-8047-46D3-9647-5DD9E2081EBE}" destId="{986E0483-C6C0-42DE-A94C-955EEC2264D8}" srcOrd="1" destOrd="0" presId="urn:microsoft.com/office/officeart/2005/8/layout/cycle8"/>
    <dgm:cxn modelId="{2EBBC16A-A921-4540-A0A2-8F1167A6EF31}" type="presOf" srcId="{ECAE4187-6E11-48E0-9B4D-9FAE3384F16F}" destId="{207BAEB4-9B29-4DC1-B8E2-05927D315540}" srcOrd="0" destOrd="0" presId="urn:microsoft.com/office/officeart/2005/8/layout/cycle8"/>
    <dgm:cxn modelId="{FD7A1AA6-E8BA-4CBB-BB5B-E164ED46DC6C}" srcId="{72496D50-2E8D-4ACF-BB1F-D9A745F82C49}" destId="{ECAE4187-6E11-48E0-9B4D-9FAE3384F16F}" srcOrd="1" destOrd="0" parTransId="{03974A5F-367E-4AFE-BFF4-1D556B68C8DD}" sibTransId="{CBFC0C16-4B6C-4C30-A1AD-6BF5795F4B65}"/>
    <dgm:cxn modelId="{E2864FA8-D3C8-4796-AF60-46AAE789A725}" type="presOf" srcId="{72496D50-2E8D-4ACF-BB1F-D9A745F82C49}" destId="{0B5E8E61-1AEC-4D76-AABE-19142186255A}" srcOrd="0" destOrd="0" presId="urn:microsoft.com/office/officeart/2005/8/layout/cycle8"/>
    <dgm:cxn modelId="{6501B8B5-4EAF-4346-9459-FD869B11A90F}" type="presOf" srcId="{BF6D9FA1-1F32-48E5-9807-1CE144A8F4B8}" destId="{7E77D9E4-630A-4129-A75E-0A70C4AFF74A}" srcOrd="0" destOrd="0" presId="urn:microsoft.com/office/officeart/2005/8/layout/cycle8"/>
    <dgm:cxn modelId="{A82C54E2-5B29-4E02-8800-55E25B7653D7}" srcId="{72496D50-2E8D-4ACF-BB1F-D9A745F82C49}" destId="{BF6D9FA1-1F32-48E5-9807-1CE144A8F4B8}" srcOrd="2" destOrd="0" parTransId="{11EF08CA-6759-4609-92B7-15B0FD0E963B}" sibTransId="{F129882B-85F1-4903-8DF7-D0CEE3AE19ED}"/>
    <dgm:cxn modelId="{C48FB4B4-94F5-4A90-AF54-AA1A317A4846}" type="presParOf" srcId="{0B5E8E61-1AEC-4D76-AABE-19142186255A}" destId="{C487F41E-DEF8-491A-9C82-8B1F1D074E8D}" srcOrd="0" destOrd="0" presId="urn:microsoft.com/office/officeart/2005/8/layout/cycle8"/>
    <dgm:cxn modelId="{EB19AEEF-E74F-4CCA-985D-2FA242F58935}" type="presParOf" srcId="{0B5E8E61-1AEC-4D76-AABE-19142186255A}" destId="{BA2380D1-DBA5-4134-876E-55F707E18261}" srcOrd="1" destOrd="0" presId="urn:microsoft.com/office/officeart/2005/8/layout/cycle8"/>
    <dgm:cxn modelId="{AC6AC16D-BC8D-40E3-B9AE-C31CF0A8F101}" type="presParOf" srcId="{0B5E8E61-1AEC-4D76-AABE-19142186255A}" destId="{FA563238-6A28-4AD5-A6F6-C190A2E3BC5D}" srcOrd="2" destOrd="0" presId="urn:microsoft.com/office/officeart/2005/8/layout/cycle8"/>
    <dgm:cxn modelId="{F38AAF53-074F-473C-8FCB-FDD8884DDD50}" type="presParOf" srcId="{0B5E8E61-1AEC-4D76-AABE-19142186255A}" destId="{986E0483-C6C0-42DE-A94C-955EEC2264D8}" srcOrd="3" destOrd="0" presId="urn:microsoft.com/office/officeart/2005/8/layout/cycle8"/>
    <dgm:cxn modelId="{7E6A24B7-E27F-4FAD-A292-45D8FD9D881F}" type="presParOf" srcId="{0B5E8E61-1AEC-4D76-AABE-19142186255A}" destId="{207BAEB4-9B29-4DC1-B8E2-05927D315540}" srcOrd="4" destOrd="0" presId="urn:microsoft.com/office/officeart/2005/8/layout/cycle8"/>
    <dgm:cxn modelId="{36E51671-E565-4AFE-AC14-5411D0D07CFA}" type="presParOf" srcId="{0B5E8E61-1AEC-4D76-AABE-19142186255A}" destId="{B327D96C-AE63-4F71-9448-50FACD19F6B4}" srcOrd="5" destOrd="0" presId="urn:microsoft.com/office/officeart/2005/8/layout/cycle8"/>
    <dgm:cxn modelId="{AEFE83DD-6267-4A02-A078-068A0D809E70}" type="presParOf" srcId="{0B5E8E61-1AEC-4D76-AABE-19142186255A}" destId="{F60D3800-F3A5-4539-9DC6-35C8E0F806A6}" srcOrd="6" destOrd="0" presId="urn:microsoft.com/office/officeart/2005/8/layout/cycle8"/>
    <dgm:cxn modelId="{94D07F3F-C303-4098-B9E2-95D2DA9805B7}" type="presParOf" srcId="{0B5E8E61-1AEC-4D76-AABE-19142186255A}" destId="{D33AA017-7467-4C03-8466-3117E2468850}" srcOrd="7" destOrd="0" presId="urn:microsoft.com/office/officeart/2005/8/layout/cycle8"/>
    <dgm:cxn modelId="{0979B60D-8CF1-4D43-8183-57900D560DBF}" type="presParOf" srcId="{0B5E8E61-1AEC-4D76-AABE-19142186255A}" destId="{7E77D9E4-630A-4129-A75E-0A70C4AFF74A}" srcOrd="8" destOrd="0" presId="urn:microsoft.com/office/officeart/2005/8/layout/cycle8"/>
    <dgm:cxn modelId="{68B91BD3-8E1E-43A6-812F-860069E26451}" type="presParOf" srcId="{0B5E8E61-1AEC-4D76-AABE-19142186255A}" destId="{2082DD40-38F8-42DB-BE49-90AF18053623}" srcOrd="9" destOrd="0" presId="urn:microsoft.com/office/officeart/2005/8/layout/cycle8"/>
    <dgm:cxn modelId="{FB1851B3-2DEF-4BDB-B293-7E0594A6283C}" type="presParOf" srcId="{0B5E8E61-1AEC-4D76-AABE-19142186255A}" destId="{AC06AD5C-CB36-4AC7-A096-96E56B4C0B3D}" srcOrd="10" destOrd="0" presId="urn:microsoft.com/office/officeart/2005/8/layout/cycle8"/>
    <dgm:cxn modelId="{4AA9967F-57AF-4D1B-997A-EE79C49DB5E9}" type="presParOf" srcId="{0B5E8E61-1AEC-4D76-AABE-19142186255A}" destId="{5103CEAC-5CDF-4A83-83D1-069FFCE985B7}" srcOrd="11" destOrd="0" presId="urn:microsoft.com/office/officeart/2005/8/layout/cycle8"/>
    <dgm:cxn modelId="{35970F22-B98B-476F-909B-268BCED08325}" type="presParOf" srcId="{0B5E8E61-1AEC-4D76-AABE-19142186255A}" destId="{4EE2A76E-2649-44FA-9F38-ABA74B980508}" srcOrd="12" destOrd="0" presId="urn:microsoft.com/office/officeart/2005/8/layout/cycle8"/>
    <dgm:cxn modelId="{3F8ED598-2D45-47F8-B422-1DA59EB87C6C}" type="presParOf" srcId="{0B5E8E61-1AEC-4D76-AABE-19142186255A}" destId="{C1C23FE4-1C9F-406F-BC79-D23D6722AFB5}" srcOrd="13" destOrd="0" presId="urn:microsoft.com/office/officeart/2005/8/layout/cycle8"/>
    <dgm:cxn modelId="{2ABDFB7F-9C32-4DFC-ABC2-1A9F637C7B40}" type="presParOf" srcId="{0B5E8E61-1AEC-4D76-AABE-19142186255A}" destId="{010E1A97-35C7-4256-96D3-50D7F2D486F4}"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7F41E-DEF8-491A-9C82-8B1F1D074E8D}">
      <dsp:nvSpPr>
        <dsp:cNvPr id="0" name=""/>
        <dsp:cNvSpPr/>
      </dsp:nvSpPr>
      <dsp:spPr>
        <a:xfrm>
          <a:off x="2497458" y="336480"/>
          <a:ext cx="4348360" cy="4348360"/>
        </a:xfrm>
        <a:prstGeom prst="pie">
          <a:avLst>
            <a:gd name="adj1" fmla="val 16200000"/>
            <a:gd name="adj2" fmla="val 1800000"/>
          </a:avLst>
        </a:prstGeom>
        <a:blipFill rotWithShape="0">
          <a:blip xmlns:r="http://schemas.openxmlformats.org/officeDocument/2006/relationships" r:embed="rId1">
            <a:alphaModFix amt="70000"/>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 tIns="1270" rIns="1270" bIns="1270" numCol="1" spcCol="1270" anchor="ctr" anchorCtr="0">
          <a:noAutofit/>
        </a:bodyPr>
        <a:lstStyle/>
        <a:p>
          <a:pPr marL="0" lvl="0" indent="0" algn="ctr" defTabSz="44450">
            <a:lnSpc>
              <a:spcPct val="90000"/>
            </a:lnSpc>
            <a:spcBef>
              <a:spcPct val="0"/>
            </a:spcBef>
            <a:spcAft>
              <a:spcPct val="35000"/>
            </a:spcAft>
            <a:buNone/>
          </a:pPr>
          <a:endParaRPr lang="uk-UA" sz="100" kern="1200" dirty="0"/>
        </a:p>
      </dsp:txBody>
      <dsp:txXfrm>
        <a:off x="4789148" y="1257918"/>
        <a:ext cx="1552985" cy="1294154"/>
      </dsp:txXfrm>
    </dsp:sp>
    <dsp:sp modelId="{207BAEB4-9B29-4DC1-B8E2-05927D315540}">
      <dsp:nvSpPr>
        <dsp:cNvPr id="0" name=""/>
        <dsp:cNvSpPr/>
      </dsp:nvSpPr>
      <dsp:spPr>
        <a:xfrm>
          <a:off x="2407903" y="491778"/>
          <a:ext cx="4348360" cy="4348360"/>
        </a:xfrm>
        <a:prstGeom prst="pie">
          <a:avLst>
            <a:gd name="adj1" fmla="val 1800000"/>
            <a:gd name="adj2" fmla="val 9000000"/>
          </a:avLst>
        </a:prstGeom>
        <a:blipFill rotWithShape="0">
          <a:blip xmlns:r="http://schemas.openxmlformats.org/officeDocument/2006/relationships" r:embed="rId2">
            <a:alphaModFix amt="85000"/>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 tIns="1270" rIns="1270" bIns="1270" numCol="1" spcCol="1270" anchor="ctr" anchorCtr="0">
          <a:noAutofit/>
        </a:bodyPr>
        <a:lstStyle/>
        <a:p>
          <a:pPr marL="0" lvl="0" indent="0" algn="ctr" defTabSz="44450">
            <a:lnSpc>
              <a:spcPct val="90000"/>
            </a:lnSpc>
            <a:spcBef>
              <a:spcPct val="0"/>
            </a:spcBef>
            <a:spcAft>
              <a:spcPct val="35000"/>
            </a:spcAft>
            <a:buNone/>
          </a:pPr>
          <a:endParaRPr lang="uk-UA" sz="100" kern="1200" dirty="0"/>
        </a:p>
      </dsp:txBody>
      <dsp:txXfrm>
        <a:off x="3443227" y="3313036"/>
        <a:ext cx="2329478" cy="1138856"/>
      </dsp:txXfrm>
    </dsp:sp>
    <dsp:sp modelId="{7E77D9E4-630A-4129-A75E-0A70C4AFF74A}">
      <dsp:nvSpPr>
        <dsp:cNvPr id="0" name=""/>
        <dsp:cNvSpPr/>
      </dsp:nvSpPr>
      <dsp:spPr>
        <a:xfrm>
          <a:off x="2285691" y="361135"/>
          <a:ext cx="4348360" cy="4348360"/>
        </a:xfrm>
        <a:prstGeom prst="pie">
          <a:avLst>
            <a:gd name="adj1" fmla="val 9000000"/>
            <a:gd name="adj2" fmla="val 16200000"/>
          </a:avLst>
        </a:prstGeom>
        <a:blipFill rotWithShape="0">
          <a:blip xmlns:r="http://schemas.openxmlformats.org/officeDocument/2006/relationships" r:embed="rId3">
            <a:alphaModFix amt="85000"/>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uk-UA" sz="6500" kern="1200" dirty="0"/>
        </a:p>
      </dsp:txBody>
      <dsp:txXfrm>
        <a:off x="2789376" y="1282573"/>
        <a:ext cx="1552985" cy="1294154"/>
      </dsp:txXfrm>
    </dsp:sp>
    <dsp:sp modelId="{4EE2A76E-2649-44FA-9F38-ABA74B980508}">
      <dsp:nvSpPr>
        <dsp:cNvPr id="0" name=""/>
        <dsp:cNvSpPr/>
      </dsp:nvSpPr>
      <dsp:spPr>
        <a:xfrm>
          <a:off x="2228633" y="67296"/>
          <a:ext cx="4886729" cy="488672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C23FE4-1C9F-406F-BC79-D23D6722AFB5}">
      <dsp:nvSpPr>
        <dsp:cNvPr id="0" name=""/>
        <dsp:cNvSpPr/>
      </dsp:nvSpPr>
      <dsp:spPr>
        <a:xfrm>
          <a:off x="2138718" y="222319"/>
          <a:ext cx="4886729" cy="488672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0E1A97-35C7-4256-96D3-50D7F2D486F4}">
      <dsp:nvSpPr>
        <dsp:cNvPr id="0" name=""/>
        <dsp:cNvSpPr/>
      </dsp:nvSpPr>
      <dsp:spPr>
        <a:xfrm>
          <a:off x="2016148" y="91951"/>
          <a:ext cx="4886729" cy="488672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93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221" name="Google Shape;2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3935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2" name="Google Shape;2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221" name="Google Shape;2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11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6376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19</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5849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22</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9920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246" name="Google Shape;2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221" name="Google Shape;2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486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600"/>
              </a:spcAft>
              <a:buClrTx/>
              <a:buFontTx/>
              <a:buChar char="-"/>
              <a:defRPr/>
            </a:pPr>
            <a:endParaRPr lang="ru-UA" dirty="0"/>
          </a:p>
        </p:txBody>
      </p:sp>
      <p:sp>
        <p:nvSpPr>
          <p:cNvPr id="4" name="Номер слайда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25</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187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221" name="Google Shape;2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16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27</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48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29</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858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4</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0055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5</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55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6</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1845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en-US" sz="1200" noProof="0" dirty="0">
              <a:latin typeface="e-Ukraine Light" pitchFamily="2" charset="0"/>
            </a:endParaRPr>
          </a:p>
          <a:p>
            <a:endParaRPr lang="ru-UA" dirty="0"/>
          </a:p>
        </p:txBody>
      </p:sp>
      <p:sp>
        <p:nvSpPr>
          <p:cNvPr id="4" name="Номер слайда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7</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8587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ru-RU" sz="1200" dirty="0">
              <a:latin typeface="e-Ukraine Light" pitchFamily="2" charset="0"/>
            </a:endParaRPr>
          </a:p>
          <a:p>
            <a:endParaRPr lang="ru-UA" dirty="0"/>
          </a:p>
        </p:txBody>
      </p:sp>
      <p:sp>
        <p:nvSpPr>
          <p:cNvPr id="4" name="Номер слайда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A" sz="1200" b="0" i="0" u="none" strike="noStrike" cap="none" smtClean="0">
                <a:solidFill>
                  <a:schemeClr val="dk1"/>
                </a:solidFill>
                <a:latin typeface="Calibri"/>
                <a:ea typeface="Calibri"/>
                <a:cs typeface="Calibri"/>
                <a:sym typeface="Calibri"/>
              </a:rPr>
              <a:t>8</a:t>
            </a:fld>
            <a:endParaRPr lang="en-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527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431bbe40f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431bbe40f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1" name="Google Shape;2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Слайд з фото-1">
  <p:cSld name="Слайд з фото-1">
    <p:spTree>
      <p:nvGrpSpPr>
        <p:cNvPr id="1" name="Shape 53"/>
        <p:cNvGrpSpPr/>
        <p:nvPr/>
      </p:nvGrpSpPr>
      <p:grpSpPr>
        <a:xfrm>
          <a:off x="0" y="0"/>
          <a:ext cx="0" cy="0"/>
          <a:chOff x="0" y="0"/>
          <a:chExt cx="0" cy="0"/>
        </a:xfrm>
      </p:grpSpPr>
      <p:sp>
        <p:nvSpPr>
          <p:cNvPr id="54" name="Google Shape;54;p23"/>
          <p:cNvSpPr>
            <a:spLocks noGrp="1"/>
          </p:cNvSpPr>
          <p:nvPr>
            <p:ph type="pic" idx="2"/>
          </p:nvPr>
        </p:nvSpPr>
        <p:spPr>
          <a:xfrm>
            <a:off x="479425" y="987426"/>
            <a:ext cx="11269663" cy="3295809"/>
          </a:xfrm>
          <a:prstGeom prst="rect">
            <a:avLst/>
          </a:prstGeom>
          <a:solidFill>
            <a:schemeClr val="dk1">
              <a:alpha val="4705"/>
            </a:schemeClr>
          </a:solidFill>
          <a:ln>
            <a:noFill/>
          </a:ln>
        </p:spPr>
      </p:sp>
      <p:sp>
        <p:nvSpPr>
          <p:cNvPr id="55" name="Google Shape;55;p23"/>
          <p:cNvSpPr txBox="1">
            <a:spLocks noGrp="1"/>
          </p:cNvSpPr>
          <p:nvPr>
            <p:ph type="body" idx="1"/>
          </p:nvPr>
        </p:nvSpPr>
        <p:spPr>
          <a:xfrm>
            <a:off x="487758" y="4613051"/>
            <a:ext cx="5263960" cy="14448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3200"/>
              <a:buNone/>
              <a:defRPr sz="32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3"/>
          <p:cNvSpPr txBox="1">
            <a:spLocks noGrp="1"/>
          </p:cNvSpPr>
          <p:nvPr>
            <p:ph type="body" idx="3"/>
          </p:nvPr>
        </p:nvSpPr>
        <p:spPr>
          <a:xfrm>
            <a:off x="487758" y="527727"/>
            <a:ext cx="3871111"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1600"/>
              <a:buNone/>
              <a:defRPr sz="16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3"/>
          <p:cNvSpPr txBox="1">
            <a:spLocks noGrp="1"/>
          </p:cNvSpPr>
          <p:nvPr>
            <p:ph type="body" idx="4"/>
          </p:nvPr>
        </p:nvSpPr>
        <p:spPr>
          <a:xfrm>
            <a:off x="479425" y="6510018"/>
            <a:ext cx="5272293"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650"/>
              <a:buNone/>
              <a:defRPr sz="65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8" name="Google Shape;58;p23"/>
          <p:cNvCxnSpPr/>
          <p:nvPr/>
        </p:nvCxnSpPr>
        <p:spPr>
          <a:xfrm>
            <a:off x="479425" y="6345238"/>
            <a:ext cx="11269663" cy="0"/>
          </a:xfrm>
          <a:prstGeom prst="straightConnector1">
            <a:avLst/>
          </a:prstGeom>
          <a:noFill/>
          <a:ln w="12700" cap="flat" cmpd="sng">
            <a:solidFill>
              <a:srgbClr val="332F21"/>
            </a:solidFill>
            <a:prstDash val="solid"/>
            <a:miter lim="800000"/>
            <a:headEnd type="none" w="sm" len="sm"/>
            <a:tailEnd type="none" w="sm" len="sm"/>
          </a:ln>
        </p:spPr>
      </p:cxnSp>
      <p:sp>
        <p:nvSpPr>
          <p:cNvPr id="59" name="Google Shape;59;p23"/>
          <p:cNvSpPr txBox="1">
            <a:spLocks noGrp="1"/>
          </p:cNvSpPr>
          <p:nvPr>
            <p:ph type="body" idx="5"/>
          </p:nvPr>
        </p:nvSpPr>
        <p:spPr>
          <a:xfrm>
            <a:off x="6353856" y="6510018"/>
            <a:ext cx="1333696"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650"/>
              <a:buNone/>
              <a:defRPr sz="65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body" idx="6"/>
          </p:nvPr>
        </p:nvSpPr>
        <p:spPr>
          <a:xfrm>
            <a:off x="6359804" y="4613050"/>
            <a:ext cx="5389283" cy="14448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332F21"/>
              </a:buClr>
              <a:buSzPts val="1100"/>
              <a:buNone/>
              <a:defRPr sz="11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3"/>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lvl1pPr marL="0" lvl="0" indent="0" algn="r">
              <a:spcBef>
                <a:spcPts val="0"/>
              </a:spcBef>
              <a:buNone/>
              <a:defRPr sz="650" b="0" i="0" u="none" strike="noStrike" cap="none">
                <a:solidFill>
                  <a:srgbClr val="332F21"/>
                </a:solidFill>
                <a:latin typeface="Arial"/>
                <a:ea typeface="Arial"/>
                <a:cs typeface="Arial"/>
                <a:sym typeface="Arial"/>
              </a:defRPr>
            </a:lvl1pPr>
            <a:lvl2pPr marL="0" lvl="1" indent="0" algn="r">
              <a:spcBef>
                <a:spcPts val="0"/>
              </a:spcBef>
              <a:buNone/>
              <a:defRPr sz="650" b="0" i="0" u="none" strike="noStrike" cap="none">
                <a:solidFill>
                  <a:srgbClr val="332F21"/>
                </a:solidFill>
                <a:latin typeface="Arial"/>
                <a:ea typeface="Arial"/>
                <a:cs typeface="Arial"/>
                <a:sym typeface="Arial"/>
              </a:defRPr>
            </a:lvl2pPr>
            <a:lvl3pPr marL="0" lvl="2" indent="0" algn="r">
              <a:spcBef>
                <a:spcPts val="0"/>
              </a:spcBef>
              <a:buNone/>
              <a:defRPr sz="650" b="0" i="0" u="none" strike="noStrike" cap="none">
                <a:solidFill>
                  <a:srgbClr val="332F21"/>
                </a:solidFill>
                <a:latin typeface="Arial"/>
                <a:ea typeface="Arial"/>
                <a:cs typeface="Arial"/>
                <a:sym typeface="Arial"/>
              </a:defRPr>
            </a:lvl3pPr>
            <a:lvl4pPr marL="0" lvl="3" indent="0" algn="r">
              <a:spcBef>
                <a:spcPts val="0"/>
              </a:spcBef>
              <a:buNone/>
              <a:defRPr sz="650" b="0" i="0" u="none" strike="noStrike" cap="none">
                <a:solidFill>
                  <a:srgbClr val="332F21"/>
                </a:solidFill>
                <a:latin typeface="Arial"/>
                <a:ea typeface="Arial"/>
                <a:cs typeface="Arial"/>
                <a:sym typeface="Arial"/>
              </a:defRPr>
            </a:lvl4pPr>
            <a:lvl5pPr marL="0" lvl="4" indent="0" algn="r">
              <a:spcBef>
                <a:spcPts val="0"/>
              </a:spcBef>
              <a:buNone/>
              <a:defRPr sz="650" b="0" i="0" u="none" strike="noStrike" cap="none">
                <a:solidFill>
                  <a:srgbClr val="332F21"/>
                </a:solidFill>
                <a:latin typeface="Arial"/>
                <a:ea typeface="Arial"/>
                <a:cs typeface="Arial"/>
                <a:sym typeface="Arial"/>
              </a:defRPr>
            </a:lvl5pPr>
            <a:lvl6pPr marL="0" lvl="5" indent="0" algn="r">
              <a:spcBef>
                <a:spcPts val="0"/>
              </a:spcBef>
              <a:buNone/>
              <a:defRPr sz="650" b="0" i="0" u="none" strike="noStrike" cap="none">
                <a:solidFill>
                  <a:srgbClr val="332F21"/>
                </a:solidFill>
                <a:latin typeface="Arial"/>
                <a:ea typeface="Arial"/>
                <a:cs typeface="Arial"/>
                <a:sym typeface="Arial"/>
              </a:defRPr>
            </a:lvl6pPr>
            <a:lvl7pPr marL="0" lvl="6" indent="0" algn="r">
              <a:spcBef>
                <a:spcPts val="0"/>
              </a:spcBef>
              <a:buNone/>
              <a:defRPr sz="650" b="0" i="0" u="none" strike="noStrike" cap="none">
                <a:solidFill>
                  <a:srgbClr val="332F21"/>
                </a:solidFill>
                <a:latin typeface="Arial"/>
                <a:ea typeface="Arial"/>
                <a:cs typeface="Arial"/>
                <a:sym typeface="Arial"/>
              </a:defRPr>
            </a:lvl7pPr>
            <a:lvl8pPr marL="0" lvl="7" indent="0" algn="r">
              <a:spcBef>
                <a:spcPts val="0"/>
              </a:spcBef>
              <a:buNone/>
              <a:defRPr sz="650" b="0" i="0" u="none" strike="noStrike" cap="none">
                <a:solidFill>
                  <a:srgbClr val="332F21"/>
                </a:solidFill>
                <a:latin typeface="Arial"/>
                <a:ea typeface="Arial"/>
                <a:cs typeface="Arial"/>
                <a:sym typeface="Arial"/>
              </a:defRPr>
            </a:lvl8pPr>
            <a:lvl9pPr marL="0" lvl="8" indent="0" algn="r">
              <a:spcBef>
                <a:spcPts val="0"/>
              </a:spcBef>
              <a:buNone/>
              <a:defRPr sz="650" b="0" i="0" u="none" strike="noStrike" cap="none">
                <a:solidFill>
                  <a:srgbClr val="332F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A"/>
              <a:t>‹#›</a:t>
            </a:fld>
            <a:endParaRPr/>
          </a:p>
        </p:txBody>
      </p:sp>
      <p:pic>
        <p:nvPicPr>
          <p:cNvPr id="62" name="Google Shape;62;p23" descr="A black and grey shield with a trident&#10;&#10;Description automatically generated"/>
          <p:cNvPicPr preferRelativeResize="0"/>
          <p:nvPr/>
        </p:nvPicPr>
        <p:blipFill rotWithShape="1">
          <a:blip r:embed="rId2">
            <a:alphaModFix/>
          </a:blip>
          <a:srcRect/>
          <a:stretch/>
        </p:blipFill>
        <p:spPr>
          <a:xfrm>
            <a:off x="11498442" y="512763"/>
            <a:ext cx="250646" cy="28920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3">
          <p15:clr>
            <a:srgbClr val="FBAE40"/>
          </p15:clr>
        </p15:guide>
        <p15:guide id="2" pos="302">
          <p15:clr>
            <a:srgbClr val="FBAE40"/>
          </p15:clr>
        </p15:guide>
        <p15:guide id="3" orient="horz" pos="3997">
          <p15:clr>
            <a:srgbClr val="FBAE40"/>
          </p15:clr>
        </p15:guide>
        <p15:guide id="4" pos="7401">
          <p15:clr>
            <a:srgbClr val="FBAE40"/>
          </p15:clr>
        </p15:guide>
        <p15:guide id="5" orient="horz" pos="3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Слайд з декількома фото">
  <p:cSld name="Слайд з декількома фото">
    <p:spTree>
      <p:nvGrpSpPr>
        <p:cNvPr id="1" name="Shape 63"/>
        <p:cNvGrpSpPr/>
        <p:nvPr/>
      </p:nvGrpSpPr>
      <p:grpSpPr>
        <a:xfrm>
          <a:off x="0" y="0"/>
          <a:ext cx="0" cy="0"/>
          <a:chOff x="0" y="0"/>
          <a:chExt cx="0" cy="0"/>
        </a:xfrm>
      </p:grpSpPr>
      <p:sp>
        <p:nvSpPr>
          <p:cNvPr id="64" name="Google Shape;64;p24"/>
          <p:cNvSpPr>
            <a:spLocks noGrp="1"/>
          </p:cNvSpPr>
          <p:nvPr>
            <p:ph type="pic" idx="2"/>
          </p:nvPr>
        </p:nvSpPr>
        <p:spPr>
          <a:xfrm>
            <a:off x="6096000" y="987426"/>
            <a:ext cx="5653088" cy="3295809"/>
          </a:xfrm>
          <a:prstGeom prst="rect">
            <a:avLst/>
          </a:prstGeom>
          <a:solidFill>
            <a:schemeClr val="dk1">
              <a:alpha val="4705"/>
            </a:schemeClr>
          </a:solidFill>
          <a:ln>
            <a:noFill/>
          </a:ln>
        </p:spPr>
      </p:sp>
      <p:sp>
        <p:nvSpPr>
          <p:cNvPr id="65" name="Google Shape;65;p24"/>
          <p:cNvSpPr txBox="1">
            <a:spLocks noGrp="1"/>
          </p:cNvSpPr>
          <p:nvPr>
            <p:ph type="body" idx="1"/>
          </p:nvPr>
        </p:nvSpPr>
        <p:spPr>
          <a:xfrm>
            <a:off x="487758" y="1539842"/>
            <a:ext cx="5067394" cy="116210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3200"/>
              <a:buNone/>
              <a:defRPr sz="32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4"/>
          <p:cNvSpPr txBox="1">
            <a:spLocks noGrp="1"/>
          </p:cNvSpPr>
          <p:nvPr>
            <p:ph type="body" idx="3"/>
          </p:nvPr>
        </p:nvSpPr>
        <p:spPr>
          <a:xfrm>
            <a:off x="487758" y="527727"/>
            <a:ext cx="3871111"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1600"/>
              <a:buNone/>
              <a:defRPr sz="16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4"/>
          <p:cNvSpPr txBox="1">
            <a:spLocks noGrp="1"/>
          </p:cNvSpPr>
          <p:nvPr>
            <p:ph type="body" idx="4"/>
          </p:nvPr>
        </p:nvSpPr>
        <p:spPr>
          <a:xfrm>
            <a:off x="479425" y="6510018"/>
            <a:ext cx="5272293"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650"/>
              <a:buNone/>
              <a:defRPr sz="65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8" name="Google Shape;68;p24"/>
          <p:cNvCxnSpPr/>
          <p:nvPr/>
        </p:nvCxnSpPr>
        <p:spPr>
          <a:xfrm>
            <a:off x="479425" y="6345238"/>
            <a:ext cx="11269663" cy="0"/>
          </a:xfrm>
          <a:prstGeom prst="straightConnector1">
            <a:avLst/>
          </a:prstGeom>
          <a:noFill/>
          <a:ln w="12700" cap="flat" cmpd="sng">
            <a:solidFill>
              <a:srgbClr val="332F21"/>
            </a:solidFill>
            <a:prstDash val="solid"/>
            <a:miter lim="800000"/>
            <a:headEnd type="none" w="sm" len="sm"/>
            <a:tailEnd type="none" w="sm" len="sm"/>
          </a:ln>
        </p:spPr>
      </p:cxnSp>
      <p:sp>
        <p:nvSpPr>
          <p:cNvPr id="69" name="Google Shape;69;p24"/>
          <p:cNvSpPr txBox="1">
            <a:spLocks noGrp="1"/>
          </p:cNvSpPr>
          <p:nvPr>
            <p:ph type="body" idx="5"/>
          </p:nvPr>
        </p:nvSpPr>
        <p:spPr>
          <a:xfrm>
            <a:off x="6353856" y="6510018"/>
            <a:ext cx="1333696"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650"/>
              <a:buNone/>
              <a:defRPr sz="65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4"/>
          <p:cNvSpPr txBox="1">
            <a:spLocks noGrp="1"/>
          </p:cNvSpPr>
          <p:nvPr>
            <p:ph type="body" idx="6"/>
          </p:nvPr>
        </p:nvSpPr>
        <p:spPr>
          <a:xfrm>
            <a:off x="487759" y="2954112"/>
            <a:ext cx="5067394" cy="262165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332F21"/>
              </a:buClr>
              <a:buSzPts val="1100"/>
              <a:buNone/>
              <a:defRPr sz="11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lvl1pPr marL="0" lvl="0" indent="0" algn="r">
              <a:spcBef>
                <a:spcPts val="0"/>
              </a:spcBef>
              <a:buNone/>
              <a:defRPr sz="650" b="0" i="0" u="none" strike="noStrike" cap="none">
                <a:solidFill>
                  <a:srgbClr val="332F21"/>
                </a:solidFill>
                <a:latin typeface="Arial"/>
                <a:ea typeface="Arial"/>
                <a:cs typeface="Arial"/>
                <a:sym typeface="Arial"/>
              </a:defRPr>
            </a:lvl1pPr>
            <a:lvl2pPr marL="0" lvl="1" indent="0" algn="r">
              <a:spcBef>
                <a:spcPts val="0"/>
              </a:spcBef>
              <a:buNone/>
              <a:defRPr sz="650" b="0" i="0" u="none" strike="noStrike" cap="none">
                <a:solidFill>
                  <a:srgbClr val="332F21"/>
                </a:solidFill>
                <a:latin typeface="Arial"/>
                <a:ea typeface="Arial"/>
                <a:cs typeface="Arial"/>
                <a:sym typeface="Arial"/>
              </a:defRPr>
            </a:lvl2pPr>
            <a:lvl3pPr marL="0" lvl="2" indent="0" algn="r">
              <a:spcBef>
                <a:spcPts val="0"/>
              </a:spcBef>
              <a:buNone/>
              <a:defRPr sz="650" b="0" i="0" u="none" strike="noStrike" cap="none">
                <a:solidFill>
                  <a:srgbClr val="332F21"/>
                </a:solidFill>
                <a:latin typeface="Arial"/>
                <a:ea typeface="Arial"/>
                <a:cs typeface="Arial"/>
                <a:sym typeface="Arial"/>
              </a:defRPr>
            </a:lvl3pPr>
            <a:lvl4pPr marL="0" lvl="3" indent="0" algn="r">
              <a:spcBef>
                <a:spcPts val="0"/>
              </a:spcBef>
              <a:buNone/>
              <a:defRPr sz="650" b="0" i="0" u="none" strike="noStrike" cap="none">
                <a:solidFill>
                  <a:srgbClr val="332F21"/>
                </a:solidFill>
                <a:latin typeface="Arial"/>
                <a:ea typeface="Arial"/>
                <a:cs typeface="Arial"/>
                <a:sym typeface="Arial"/>
              </a:defRPr>
            </a:lvl4pPr>
            <a:lvl5pPr marL="0" lvl="4" indent="0" algn="r">
              <a:spcBef>
                <a:spcPts val="0"/>
              </a:spcBef>
              <a:buNone/>
              <a:defRPr sz="650" b="0" i="0" u="none" strike="noStrike" cap="none">
                <a:solidFill>
                  <a:srgbClr val="332F21"/>
                </a:solidFill>
                <a:latin typeface="Arial"/>
                <a:ea typeface="Arial"/>
                <a:cs typeface="Arial"/>
                <a:sym typeface="Arial"/>
              </a:defRPr>
            </a:lvl5pPr>
            <a:lvl6pPr marL="0" lvl="5" indent="0" algn="r">
              <a:spcBef>
                <a:spcPts val="0"/>
              </a:spcBef>
              <a:buNone/>
              <a:defRPr sz="650" b="0" i="0" u="none" strike="noStrike" cap="none">
                <a:solidFill>
                  <a:srgbClr val="332F21"/>
                </a:solidFill>
                <a:latin typeface="Arial"/>
                <a:ea typeface="Arial"/>
                <a:cs typeface="Arial"/>
                <a:sym typeface="Arial"/>
              </a:defRPr>
            </a:lvl6pPr>
            <a:lvl7pPr marL="0" lvl="6" indent="0" algn="r">
              <a:spcBef>
                <a:spcPts val="0"/>
              </a:spcBef>
              <a:buNone/>
              <a:defRPr sz="650" b="0" i="0" u="none" strike="noStrike" cap="none">
                <a:solidFill>
                  <a:srgbClr val="332F21"/>
                </a:solidFill>
                <a:latin typeface="Arial"/>
                <a:ea typeface="Arial"/>
                <a:cs typeface="Arial"/>
                <a:sym typeface="Arial"/>
              </a:defRPr>
            </a:lvl7pPr>
            <a:lvl8pPr marL="0" lvl="7" indent="0" algn="r">
              <a:spcBef>
                <a:spcPts val="0"/>
              </a:spcBef>
              <a:buNone/>
              <a:defRPr sz="650" b="0" i="0" u="none" strike="noStrike" cap="none">
                <a:solidFill>
                  <a:srgbClr val="332F21"/>
                </a:solidFill>
                <a:latin typeface="Arial"/>
                <a:ea typeface="Arial"/>
                <a:cs typeface="Arial"/>
                <a:sym typeface="Arial"/>
              </a:defRPr>
            </a:lvl8pPr>
            <a:lvl9pPr marL="0" lvl="8" indent="0" algn="r">
              <a:spcBef>
                <a:spcPts val="0"/>
              </a:spcBef>
              <a:buNone/>
              <a:defRPr sz="650" b="0" i="0" u="none" strike="noStrike" cap="none">
                <a:solidFill>
                  <a:srgbClr val="332F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A"/>
              <a:t>‹#›</a:t>
            </a:fld>
            <a:endParaRPr/>
          </a:p>
        </p:txBody>
      </p:sp>
      <p:pic>
        <p:nvPicPr>
          <p:cNvPr id="72" name="Google Shape;72;p24" descr="A black and grey shield with a trident&#10;&#10;Description automatically generated"/>
          <p:cNvPicPr preferRelativeResize="0"/>
          <p:nvPr/>
        </p:nvPicPr>
        <p:blipFill rotWithShape="1">
          <a:blip r:embed="rId2">
            <a:alphaModFix/>
          </a:blip>
          <a:srcRect/>
          <a:stretch/>
        </p:blipFill>
        <p:spPr>
          <a:xfrm>
            <a:off x="11498442" y="512763"/>
            <a:ext cx="250646" cy="289207"/>
          </a:xfrm>
          <a:prstGeom prst="rect">
            <a:avLst/>
          </a:prstGeom>
          <a:noFill/>
          <a:ln>
            <a:noFill/>
          </a:ln>
        </p:spPr>
      </p:pic>
      <p:sp>
        <p:nvSpPr>
          <p:cNvPr id="73" name="Google Shape;73;p24"/>
          <p:cNvSpPr>
            <a:spLocks noGrp="1"/>
          </p:cNvSpPr>
          <p:nvPr>
            <p:ph type="pic" idx="7"/>
          </p:nvPr>
        </p:nvSpPr>
        <p:spPr>
          <a:xfrm>
            <a:off x="6096000" y="4448014"/>
            <a:ext cx="1776091" cy="1609886"/>
          </a:xfrm>
          <a:prstGeom prst="rect">
            <a:avLst/>
          </a:prstGeom>
          <a:solidFill>
            <a:schemeClr val="dk1">
              <a:alpha val="4705"/>
            </a:schemeClr>
          </a:solidFill>
          <a:ln>
            <a:noFill/>
          </a:ln>
        </p:spPr>
      </p:sp>
      <p:sp>
        <p:nvSpPr>
          <p:cNvPr id="74" name="Google Shape;74;p24"/>
          <p:cNvSpPr>
            <a:spLocks noGrp="1"/>
          </p:cNvSpPr>
          <p:nvPr>
            <p:ph type="pic" idx="8"/>
          </p:nvPr>
        </p:nvSpPr>
        <p:spPr>
          <a:xfrm>
            <a:off x="8034498" y="4448014"/>
            <a:ext cx="1776091" cy="1609886"/>
          </a:xfrm>
          <a:prstGeom prst="rect">
            <a:avLst/>
          </a:prstGeom>
          <a:solidFill>
            <a:schemeClr val="dk1">
              <a:alpha val="4705"/>
            </a:schemeClr>
          </a:solidFill>
          <a:ln>
            <a:noFill/>
          </a:ln>
        </p:spPr>
      </p:sp>
      <p:sp>
        <p:nvSpPr>
          <p:cNvPr id="75" name="Google Shape;75;p24"/>
          <p:cNvSpPr>
            <a:spLocks noGrp="1"/>
          </p:cNvSpPr>
          <p:nvPr>
            <p:ph type="pic" idx="9"/>
          </p:nvPr>
        </p:nvSpPr>
        <p:spPr>
          <a:xfrm>
            <a:off x="9972997" y="4448014"/>
            <a:ext cx="1776091" cy="1609886"/>
          </a:xfrm>
          <a:prstGeom prst="rect">
            <a:avLst/>
          </a:prstGeom>
          <a:solidFill>
            <a:schemeClr val="dk1">
              <a:alpha val="4705"/>
            </a:schemeClr>
          </a:solidFill>
          <a:ln>
            <a:noFill/>
          </a:ln>
        </p:spPr>
      </p:sp>
    </p:spTree>
  </p:cSld>
  <p:clrMapOvr>
    <a:masterClrMapping/>
  </p:clrMapOvr>
  <p:extLst>
    <p:ext uri="{DCECCB84-F9BA-43D5-87BE-67443E8EF086}">
      <p15:sldGuideLst xmlns:p15="http://schemas.microsoft.com/office/powerpoint/2012/main">
        <p15:guide id="1" orient="horz" pos="323">
          <p15:clr>
            <a:srgbClr val="FBAE40"/>
          </p15:clr>
        </p15:guide>
        <p15:guide id="2" pos="302">
          <p15:clr>
            <a:srgbClr val="FBAE40"/>
          </p15:clr>
        </p15:guide>
        <p15:guide id="3" orient="horz" pos="3997">
          <p15:clr>
            <a:srgbClr val="FBAE40"/>
          </p15:clr>
        </p15:guide>
        <p15:guide id="4" pos="7401">
          <p15:clr>
            <a:srgbClr val="FBAE40"/>
          </p15:clr>
        </p15:guide>
        <p15:guide id="5" orient="horz" pos="3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Слайд з фото-2">
  <p:cSld name="Слайд з фото-2">
    <p:spTree>
      <p:nvGrpSpPr>
        <p:cNvPr id="1" name="Shape 76"/>
        <p:cNvGrpSpPr/>
        <p:nvPr/>
      </p:nvGrpSpPr>
      <p:grpSpPr>
        <a:xfrm>
          <a:off x="0" y="0"/>
          <a:ext cx="0" cy="0"/>
          <a:chOff x="0" y="0"/>
          <a:chExt cx="0" cy="0"/>
        </a:xfrm>
      </p:grpSpPr>
      <p:sp>
        <p:nvSpPr>
          <p:cNvPr id="77" name="Google Shape;77;p25"/>
          <p:cNvSpPr>
            <a:spLocks noGrp="1"/>
          </p:cNvSpPr>
          <p:nvPr>
            <p:ph type="pic" idx="2"/>
          </p:nvPr>
        </p:nvSpPr>
        <p:spPr>
          <a:xfrm>
            <a:off x="5892036" y="0"/>
            <a:ext cx="6299964" cy="6858000"/>
          </a:xfrm>
          <a:prstGeom prst="rect">
            <a:avLst/>
          </a:prstGeom>
          <a:solidFill>
            <a:schemeClr val="dk1">
              <a:alpha val="24705"/>
            </a:schemeClr>
          </a:solidFill>
          <a:ln>
            <a:noFill/>
          </a:ln>
        </p:spPr>
      </p:sp>
      <p:sp>
        <p:nvSpPr>
          <p:cNvPr id="78" name="Google Shape;78;p25"/>
          <p:cNvSpPr txBox="1">
            <a:spLocks noGrp="1"/>
          </p:cNvSpPr>
          <p:nvPr>
            <p:ph type="body" idx="1"/>
          </p:nvPr>
        </p:nvSpPr>
        <p:spPr>
          <a:xfrm>
            <a:off x="487758" y="1539842"/>
            <a:ext cx="4876346" cy="116210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3200"/>
              <a:buNone/>
              <a:defRPr sz="32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5"/>
          <p:cNvSpPr txBox="1">
            <a:spLocks noGrp="1"/>
          </p:cNvSpPr>
          <p:nvPr>
            <p:ph type="body" idx="3"/>
          </p:nvPr>
        </p:nvSpPr>
        <p:spPr>
          <a:xfrm>
            <a:off x="487758" y="527727"/>
            <a:ext cx="3871111"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1600"/>
              <a:buNone/>
              <a:defRPr sz="16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5"/>
          <p:cNvSpPr txBox="1">
            <a:spLocks noGrp="1"/>
          </p:cNvSpPr>
          <p:nvPr>
            <p:ph type="body" idx="4"/>
          </p:nvPr>
        </p:nvSpPr>
        <p:spPr>
          <a:xfrm>
            <a:off x="479425" y="6510018"/>
            <a:ext cx="5272293"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650"/>
              <a:buNone/>
              <a:defRPr sz="65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1" name="Google Shape;81;p25"/>
          <p:cNvCxnSpPr/>
          <p:nvPr/>
        </p:nvCxnSpPr>
        <p:spPr>
          <a:xfrm>
            <a:off x="479425" y="6345238"/>
            <a:ext cx="4876346" cy="0"/>
          </a:xfrm>
          <a:prstGeom prst="straightConnector1">
            <a:avLst/>
          </a:prstGeom>
          <a:noFill/>
          <a:ln w="12700" cap="flat" cmpd="sng">
            <a:solidFill>
              <a:srgbClr val="332F21"/>
            </a:solidFill>
            <a:prstDash val="solid"/>
            <a:miter lim="800000"/>
            <a:headEnd type="none" w="sm" len="sm"/>
            <a:tailEnd type="none" w="sm" len="sm"/>
          </a:ln>
        </p:spPr>
      </p:cxnSp>
      <p:sp>
        <p:nvSpPr>
          <p:cNvPr id="82" name="Google Shape;82;p25"/>
          <p:cNvSpPr txBox="1">
            <a:spLocks noGrp="1"/>
          </p:cNvSpPr>
          <p:nvPr>
            <p:ph type="body" idx="5"/>
          </p:nvPr>
        </p:nvSpPr>
        <p:spPr>
          <a:xfrm>
            <a:off x="6353856" y="6510018"/>
            <a:ext cx="1333696"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650"/>
              <a:buNone/>
              <a:defRPr sz="650" b="0" i="0">
                <a:solidFill>
                  <a:schemeClr val="lt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5"/>
          <p:cNvSpPr txBox="1">
            <a:spLocks noGrp="1"/>
          </p:cNvSpPr>
          <p:nvPr>
            <p:ph type="body" idx="6"/>
          </p:nvPr>
        </p:nvSpPr>
        <p:spPr>
          <a:xfrm>
            <a:off x="487759" y="2954112"/>
            <a:ext cx="4876346" cy="262165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332F21"/>
              </a:buClr>
              <a:buSzPts val="1100"/>
              <a:buNone/>
              <a:defRPr sz="11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5"/>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lvl1pPr marL="0" lvl="0" indent="0" algn="r">
              <a:spcBef>
                <a:spcPts val="0"/>
              </a:spcBef>
              <a:buNone/>
              <a:defRPr sz="650" b="0" i="0" u="none" strike="noStrike" cap="none">
                <a:solidFill>
                  <a:schemeClr val="lt1"/>
                </a:solidFill>
                <a:latin typeface="Arial"/>
                <a:ea typeface="Arial"/>
                <a:cs typeface="Arial"/>
                <a:sym typeface="Arial"/>
              </a:defRPr>
            </a:lvl1pPr>
            <a:lvl2pPr marL="0" lvl="1" indent="0" algn="r">
              <a:spcBef>
                <a:spcPts val="0"/>
              </a:spcBef>
              <a:buNone/>
              <a:defRPr sz="650" b="0" i="0" u="none" strike="noStrike" cap="none">
                <a:solidFill>
                  <a:schemeClr val="lt1"/>
                </a:solidFill>
                <a:latin typeface="Arial"/>
                <a:ea typeface="Arial"/>
                <a:cs typeface="Arial"/>
                <a:sym typeface="Arial"/>
              </a:defRPr>
            </a:lvl2pPr>
            <a:lvl3pPr marL="0" lvl="2" indent="0" algn="r">
              <a:spcBef>
                <a:spcPts val="0"/>
              </a:spcBef>
              <a:buNone/>
              <a:defRPr sz="650" b="0" i="0" u="none" strike="noStrike" cap="none">
                <a:solidFill>
                  <a:schemeClr val="lt1"/>
                </a:solidFill>
                <a:latin typeface="Arial"/>
                <a:ea typeface="Arial"/>
                <a:cs typeface="Arial"/>
                <a:sym typeface="Arial"/>
              </a:defRPr>
            </a:lvl3pPr>
            <a:lvl4pPr marL="0" lvl="3" indent="0" algn="r">
              <a:spcBef>
                <a:spcPts val="0"/>
              </a:spcBef>
              <a:buNone/>
              <a:defRPr sz="650" b="0" i="0" u="none" strike="noStrike" cap="none">
                <a:solidFill>
                  <a:schemeClr val="lt1"/>
                </a:solidFill>
                <a:latin typeface="Arial"/>
                <a:ea typeface="Arial"/>
                <a:cs typeface="Arial"/>
                <a:sym typeface="Arial"/>
              </a:defRPr>
            </a:lvl4pPr>
            <a:lvl5pPr marL="0" lvl="4" indent="0" algn="r">
              <a:spcBef>
                <a:spcPts val="0"/>
              </a:spcBef>
              <a:buNone/>
              <a:defRPr sz="650" b="0" i="0" u="none" strike="noStrike" cap="none">
                <a:solidFill>
                  <a:schemeClr val="lt1"/>
                </a:solidFill>
                <a:latin typeface="Arial"/>
                <a:ea typeface="Arial"/>
                <a:cs typeface="Arial"/>
                <a:sym typeface="Arial"/>
              </a:defRPr>
            </a:lvl5pPr>
            <a:lvl6pPr marL="0" lvl="5" indent="0" algn="r">
              <a:spcBef>
                <a:spcPts val="0"/>
              </a:spcBef>
              <a:buNone/>
              <a:defRPr sz="650" b="0" i="0" u="none" strike="noStrike" cap="none">
                <a:solidFill>
                  <a:schemeClr val="lt1"/>
                </a:solidFill>
                <a:latin typeface="Arial"/>
                <a:ea typeface="Arial"/>
                <a:cs typeface="Arial"/>
                <a:sym typeface="Arial"/>
              </a:defRPr>
            </a:lvl6pPr>
            <a:lvl7pPr marL="0" lvl="6" indent="0" algn="r">
              <a:spcBef>
                <a:spcPts val="0"/>
              </a:spcBef>
              <a:buNone/>
              <a:defRPr sz="650" b="0" i="0" u="none" strike="noStrike" cap="none">
                <a:solidFill>
                  <a:schemeClr val="lt1"/>
                </a:solidFill>
                <a:latin typeface="Arial"/>
                <a:ea typeface="Arial"/>
                <a:cs typeface="Arial"/>
                <a:sym typeface="Arial"/>
              </a:defRPr>
            </a:lvl7pPr>
            <a:lvl8pPr marL="0" lvl="7" indent="0" algn="r">
              <a:spcBef>
                <a:spcPts val="0"/>
              </a:spcBef>
              <a:buNone/>
              <a:defRPr sz="650" b="0" i="0" u="none" strike="noStrike" cap="none">
                <a:solidFill>
                  <a:schemeClr val="lt1"/>
                </a:solidFill>
                <a:latin typeface="Arial"/>
                <a:ea typeface="Arial"/>
                <a:cs typeface="Arial"/>
                <a:sym typeface="Arial"/>
              </a:defRPr>
            </a:lvl8pPr>
            <a:lvl9pPr marL="0" lvl="8" indent="0" algn="r">
              <a:spcBef>
                <a:spcPts val="0"/>
              </a:spcBef>
              <a:buNone/>
              <a:defRPr sz="65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A"/>
              <a:t>‹#›</a:t>
            </a:fld>
            <a:endParaRPr/>
          </a:p>
        </p:txBody>
      </p:sp>
      <p:pic>
        <p:nvPicPr>
          <p:cNvPr id="85" name="Google Shape;85;p25" descr="A black and white logo&#10;&#10;Description automatically generated"/>
          <p:cNvPicPr preferRelativeResize="0"/>
          <p:nvPr/>
        </p:nvPicPr>
        <p:blipFill rotWithShape="1">
          <a:blip r:embed="rId2">
            <a:alphaModFix/>
          </a:blip>
          <a:srcRect/>
          <a:stretch/>
        </p:blipFill>
        <p:spPr>
          <a:xfrm>
            <a:off x="11498136" y="512763"/>
            <a:ext cx="250952" cy="28956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3">
          <p15:clr>
            <a:srgbClr val="FBAE40"/>
          </p15:clr>
        </p15:guide>
        <p15:guide id="2" pos="302">
          <p15:clr>
            <a:srgbClr val="FBAE40"/>
          </p15:clr>
        </p15:guide>
        <p15:guide id="3" orient="horz" pos="3997">
          <p15:clr>
            <a:srgbClr val="FBAE40"/>
          </p15:clr>
        </p15:guide>
        <p15:guide id="4" pos="7401">
          <p15:clr>
            <a:srgbClr val="FBAE40"/>
          </p15:clr>
        </p15:guide>
        <p15:guide id="5" orient="horz" pos="38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Обкладинка без фото-1">
  <p:cSld name="Обкладинка без фото-1">
    <p:bg>
      <p:bgPr>
        <a:solidFill>
          <a:srgbClr val="332F21"/>
        </a:solidFill>
        <a:effectLst/>
      </p:bgPr>
    </p:bg>
    <p:spTree>
      <p:nvGrpSpPr>
        <p:cNvPr id="1" name="Shape 151"/>
        <p:cNvGrpSpPr/>
        <p:nvPr/>
      </p:nvGrpSpPr>
      <p:grpSpPr>
        <a:xfrm>
          <a:off x="0" y="0"/>
          <a:ext cx="0" cy="0"/>
          <a:chOff x="0" y="0"/>
          <a:chExt cx="0" cy="0"/>
        </a:xfrm>
      </p:grpSpPr>
      <p:sp>
        <p:nvSpPr>
          <p:cNvPr id="152" name="Google Shape;152;p32"/>
          <p:cNvSpPr txBox="1">
            <a:spLocks noGrp="1"/>
          </p:cNvSpPr>
          <p:nvPr>
            <p:ph type="body" idx="1"/>
          </p:nvPr>
        </p:nvSpPr>
        <p:spPr>
          <a:xfrm>
            <a:off x="487758" y="2348862"/>
            <a:ext cx="7048426" cy="23402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32"/>
          <p:cNvSpPr txBox="1">
            <a:spLocks noGrp="1"/>
          </p:cNvSpPr>
          <p:nvPr>
            <p:ph type="body" idx="2"/>
          </p:nvPr>
        </p:nvSpPr>
        <p:spPr>
          <a:xfrm>
            <a:off x="487758" y="1865500"/>
            <a:ext cx="7048426"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EFDBB2"/>
              </a:buClr>
              <a:buSzPts val="1800"/>
              <a:buNone/>
              <a:defRPr sz="1800" b="0" i="0">
                <a:solidFill>
                  <a:srgbClr val="EFDBB2"/>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32"/>
          <p:cNvSpPr txBox="1">
            <a:spLocks noGrp="1"/>
          </p:cNvSpPr>
          <p:nvPr>
            <p:ph type="body" idx="3"/>
          </p:nvPr>
        </p:nvSpPr>
        <p:spPr>
          <a:xfrm>
            <a:off x="479425" y="6057900"/>
            <a:ext cx="7048426"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EFDBB2"/>
              </a:buClr>
              <a:buSzPts val="800"/>
              <a:buNone/>
              <a:defRPr sz="800" b="0" i="0">
                <a:solidFill>
                  <a:srgbClr val="EFDBB2"/>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5" name="Google Shape;155;p32"/>
          <p:cNvCxnSpPr/>
          <p:nvPr/>
        </p:nvCxnSpPr>
        <p:spPr>
          <a:xfrm>
            <a:off x="479425" y="6345238"/>
            <a:ext cx="11269663" cy="0"/>
          </a:xfrm>
          <a:prstGeom prst="straightConnector1">
            <a:avLst/>
          </a:prstGeom>
          <a:noFill/>
          <a:ln w="12700" cap="flat" cmpd="sng">
            <a:solidFill>
              <a:srgbClr val="EFDBB2"/>
            </a:solidFill>
            <a:prstDash val="solid"/>
            <a:miter lim="800000"/>
            <a:headEnd type="none" w="sm" len="sm"/>
            <a:tailEnd type="none" w="sm" len="sm"/>
          </a:ln>
        </p:spPr>
      </p:cxnSp>
      <p:pic>
        <p:nvPicPr>
          <p:cNvPr id="156" name="Google Shape;156;p32" descr="A black background with white letters&#10;&#10;Description automatically generated"/>
          <p:cNvPicPr preferRelativeResize="0"/>
          <p:nvPr/>
        </p:nvPicPr>
        <p:blipFill rotWithShape="1">
          <a:blip r:embed="rId2">
            <a:alphaModFix/>
          </a:blip>
          <a:srcRect/>
          <a:stretch/>
        </p:blipFill>
        <p:spPr>
          <a:xfrm>
            <a:off x="487758" y="508134"/>
            <a:ext cx="1973152" cy="355167"/>
          </a:xfrm>
          <a:prstGeom prst="rect">
            <a:avLst/>
          </a:prstGeom>
          <a:noFill/>
          <a:ln>
            <a:noFill/>
          </a:ln>
        </p:spPr>
      </p:pic>
      <p:sp>
        <p:nvSpPr>
          <p:cNvPr id="157" name="Google Shape;157;p32"/>
          <p:cNvSpPr txBox="1">
            <a:spLocks noGrp="1"/>
          </p:cNvSpPr>
          <p:nvPr>
            <p:ph type="body" idx="4"/>
          </p:nvPr>
        </p:nvSpPr>
        <p:spPr>
          <a:xfrm>
            <a:off x="10415392" y="527727"/>
            <a:ext cx="1333696" cy="180023"/>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rgbClr val="EFDBB2"/>
              </a:buClr>
              <a:buSzPts val="800"/>
              <a:buNone/>
              <a:defRPr sz="800" b="0" i="0">
                <a:solidFill>
                  <a:srgbClr val="EFDBB2"/>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23">
          <p15:clr>
            <a:srgbClr val="FBAE40"/>
          </p15:clr>
        </p15:guide>
        <p15:guide id="2" pos="302">
          <p15:clr>
            <a:srgbClr val="FBAE40"/>
          </p15:clr>
        </p15:guide>
        <p15:guide id="3" orient="horz" pos="3997">
          <p15:clr>
            <a:srgbClr val="FBAE40"/>
          </p15:clr>
        </p15:guide>
        <p15:guide id="4" pos="7401">
          <p15:clr>
            <a:srgbClr val="FBAE40"/>
          </p15:clr>
        </p15:guide>
        <p15:guide id="5" orient="horz" pos="38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Цитата або важливий текст">
  <p:cSld name="Цитата або важливий текст">
    <p:spTree>
      <p:nvGrpSpPr>
        <p:cNvPr id="1" name="Shape 103"/>
        <p:cNvGrpSpPr/>
        <p:nvPr/>
      </p:nvGrpSpPr>
      <p:grpSpPr>
        <a:xfrm>
          <a:off x="0" y="0"/>
          <a:ext cx="0" cy="0"/>
          <a:chOff x="0" y="0"/>
          <a:chExt cx="0" cy="0"/>
        </a:xfrm>
      </p:grpSpPr>
      <p:sp>
        <p:nvSpPr>
          <p:cNvPr id="104" name="Google Shape;104;p28"/>
          <p:cNvSpPr txBox="1">
            <a:spLocks noGrp="1"/>
          </p:cNvSpPr>
          <p:nvPr>
            <p:ph type="body" idx="1"/>
          </p:nvPr>
        </p:nvSpPr>
        <p:spPr>
          <a:xfrm>
            <a:off x="487758" y="527727"/>
            <a:ext cx="3871111"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1600"/>
              <a:buNone/>
              <a:defRPr sz="16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8"/>
          <p:cNvSpPr txBox="1">
            <a:spLocks noGrp="1"/>
          </p:cNvSpPr>
          <p:nvPr>
            <p:ph type="body" idx="2"/>
          </p:nvPr>
        </p:nvSpPr>
        <p:spPr>
          <a:xfrm>
            <a:off x="479425" y="6510018"/>
            <a:ext cx="5272293"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650"/>
              <a:buNone/>
              <a:defRPr sz="65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 name="Google Shape;106;p28"/>
          <p:cNvCxnSpPr/>
          <p:nvPr/>
        </p:nvCxnSpPr>
        <p:spPr>
          <a:xfrm>
            <a:off x="479425" y="6345238"/>
            <a:ext cx="11269663" cy="0"/>
          </a:xfrm>
          <a:prstGeom prst="straightConnector1">
            <a:avLst/>
          </a:prstGeom>
          <a:noFill/>
          <a:ln w="12700" cap="flat" cmpd="sng">
            <a:solidFill>
              <a:srgbClr val="332F21"/>
            </a:solidFill>
            <a:prstDash val="solid"/>
            <a:miter lim="800000"/>
            <a:headEnd type="none" w="sm" len="sm"/>
            <a:tailEnd type="none" w="sm" len="sm"/>
          </a:ln>
        </p:spPr>
      </p:cxnSp>
      <p:sp>
        <p:nvSpPr>
          <p:cNvPr id="107" name="Google Shape;107;p28"/>
          <p:cNvSpPr txBox="1">
            <a:spLocks noGrp="1"/>
          </p:cNvSpPr>
          <p:nvPr>
            <p:ph type="body" idx="3"/>
          </p:nvPr>
        </p:nvSpPr>
        <p:spPr>
          <a:xfrm>
            <a:off x="6353856" y="6510018"/>
            <a:ext cx="1333696" cy="18002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32F21"/>
              </a:buClr>
              <a:buSzPts val="650"/>
              <a:buNone/>
              <a:defRPr sz="65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8"/>
          <p:cNvSpPr txBox="1">
            <a:spLocks noGrp="1"/>
          </p:cNvSpPr>
          <p:nvPr>
            <p:ph type="body" idx="4"/>
          </p:nvPr>
        </p:nvSpPr>
        <p:spPr>
          <a:xfrm>
            <a:off x="487758" y="1904225"/>
            <a:ext cx="8491237" cy="26746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332F21"/>
              </a:buClr>
              <a:buSzPts val="2600"/>
              <a:buNone/>
              <a:defRPr sz="2600" b="0" i="0">
                <a:solidFill>
                  <a:srgbClr val="332F21"/>
                </a:solidFill>
                <a:latin typeface="Arial"/>
                <a:ea typeface="Arial"/>
                <a:cs typeface="Arial"/>
                <a:sym typeface="Arial"/>
              </a:defRPr>
            </a:lvl1pPr>
            <a:lvl2pPr marL="914400" lvl="1" indent="-609600" algn="l">
              <a:lnSpc>
                <a:spcPct val="90000"/>
              </a:lnSpc>
              <a:spcBef>
                <a:spcPts val="500"/>
              </a:spcBef>
              <a:spcAft>
                <a:spcPts val="0"/>
              </a:spcAft>
              <a:buClr>
                <a:schemeClr val="dk1"/>
              </a:buClr>
              <a:buSzPts val="6000"/>
              <a:buChar char="•"/>
              <a:defRPr sz="6000"/>
            </a:lvl2pPr>
            <a:lvl3pPr marL="1371600" lvl="2" indent="-609600" algn="l">
              <a:lnSpc>
                <a:spcPct val="90000"/>
              </a:lnSpc>
              <a:spcBef>
                <a:spcPts val="500"/>
              </a:spcBef>
              <a:spcAft>
                <a:spcPts val="0"/>
              </a:spcAft>
              <a:buClr>
                <a:schemeClr val="dk1"/>
              </a:buClr>
              <a:buSzPts val="6000"/>
              <a:buChar char="•"/>
              <a:defRPr sz="6000"/>
            </a:lvl3pPr>
            <a:lvl4pPr marL="1828800" lvl="3" indent="-609600" algn="l">
              <a:lnSpc>
                <a:spcPct val="90000"/>
              </a:lnSpc>
              <a:spcBef>
                <a:spcPts val="500"/>
              </a:spcBef>
              <a:spcAft>
                <a:spcPts val="0"/>
              </a:spcAft>
              <a:buClr>
                <a:schemeClr val="dk1"/>
              </a:buClr>
              <a:buSzPts val="6000"/>
              <a:buChar char="•"/>
              <a:defRPr sz="6000"/>
            </a:lvl4pPr>
            <a:lvl5pPr marL="2286000" lvl="4" indent="-609600" algn="l">
              <a:lnSpc>
                <a:spcPct val="90000"/>
              </a:lnSpc>
              <a:spcBef>
                <a:spcPts val="500"/>
              </a:spcBef>
              <a:spcAft>
                <a:spcPts val="0"/>
              </a:spcAft>
              <a:buClr>
                <a:schemeClr val="dk1"/>
              </a:buClr>
              <a:buSzPts val="6000"/>
              <a:buChar char="•"/>
              <a:defRPr sz="6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28"/>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lvl1pPr marL="0" lvl="0" indent="0" algn="r">
              <a:spcBef>
                <a:spcPts val="0"/>
              </a:spcBef>
              <a:buNone/>
              <a:defRPr sz="650" b="0" i="0" u="none" strike="noStrike" cap="none">
                <a:solidFill>
                  <a:srgbClr val="332F21"/>
                </a:solidFill>
                <a:latin typeface="Arial"/>
                <a:ea typeface="Arial"/>
                <a:cs typeface="Arial"/>
                <a:sym typeface="Arial"/>
              </a:defRPr>
            </a:lvl1pPr>
            <a:lvl2pPr marL="0" lvl="1" indent="0" algn="r">
              <a:spcBef>
                <a:spcPts val="0"/>
              </a:spcBef>
              <a:buNone/>
              <a:defRPr sz="650" b="0" i="0" u="none" strike="noStrike" cap="none">
                <a:solidFill>
                  <a:srgbClr val="332F21"/>
                </a:solidFill>
                <a:latin typeface="Arial"/>
                <a:ea typeface="Arial"/>
                <a:cs typeface="Arial"/>
                <a:sym typeface="Arial"/>
              </a:defRPr>
            </a:lvl2pPr>
            <a:lvl3pPr marL="0" lvl="2" indent="0" algn="r">
              <a:spcBef>
                <a:spcPts val="0"/>
              </a:spcBef>
              <a:buNone/>
              <a:defRPr sz="650" b="0" i="0" u="none" strike="noStrike" cap="none">
                <a:solidFill>
                  <a:srgbClr val="332F21"/>
                </a:solidFill>
                <a:latin typeface="Arial"/>
                <a:ea typeface="Arial"/>
                <a:cs typeface="Arial"/>
                <a:sym typeface="Arial"/>
              </a:defRPr>
            </a:lvl3pPr>
            <a:lvl4pPr marL="0" lvl="3" indent="0" algn="r">
              <a:spcBef>
                <a:spcPts val="0"/>
              </a:spcBef>
              <a:buNone/>
              <a:defRPr sz="650" b="0" i="0" u="none" strike="noStrike" cap="none">
                <a:solidFill>
                  <a:srgbClr val="332F21"/>
                </a:solidFill>
                <a:latin typeface="Arial"/>
                <a:ea typeface="Arial"/>
                <a:cs typeface="Arial"/>
                <a:sym typeface="Arial"/>
              </a:defRPr>
            </a:lvl4pPr>
            <a:lvl5pPr marL="0" lvl="4" indent="0" algn="r">
              <a:spcBef>
                <a:spcPts val="0"/>
              </a:spcBef>
              <a:buNone/>
              <a:defRPr sz="650" b="0" i="0" u="none" strike="noStrike" cap="none">
                <a:solidFill>
                  <a:srgbClr val="332F21"/>
                </a:solidFill>
                <a:latin typeface="Arial"/>
                <a:ea typeface="Arial"/>
                <a:cs typeface="Arial"/>
                <a:sym typeface="Arial"/>
              </a:defRPr>
            </a:lvl5pPr>
            <a:lvl6pPr marL="0" lvl="5" indent="0" algn="r">
              <a:spcBef>
                <a:spcPts val="0"/>
              </a:spcBef>
              <a:buNone/>
              <a:defRPr sz="650" b="0" i="0" u="none" strike="noStrike" cap="none">
                <a:solidFill>
                  <a:srgbClr val="332F21"/>
                </a:solidFill>
                <a:latin typeface="Arial"/>
                <a:ea typeface="Arial"/>
                <a:cs typeface="Arial"/>
                <a:sym typeface="Arial"/>
              </a:defRPr>
            </a:lvl6pPr>
            <a:lvl7pPr marL="0" lvl="6" indent="0" algn="r">
              <a:spcBef>
                <a:spcPts val="0"/>
              </a:spcBef>
              <a:buNone/>
              <a:defRPr sz="650" b="0" i="0" u="none" strike="noStrike" cap="none">
                <a:solidFill>
                  <a:srgbClr val="332F21"/>
                </a:solidFill>
                <a:latin typeface="Arial"/>
                <a:ea typeface="Arial"/>
                <a:cs typeface="Arial"/>
                <a:sym typeface="Arial"/>
              </a:defRPr>
            </a:lvl7pPr>
            <a:lvl8pPr marL="0" lvl="7" indent="0" algn="r">
              <a:spcBef>
                <a:spcPts val="0"/>
              </a:spcBef>
              <a:buNone/>
              <a:defRPr sz="650" b="0" i="0" u="none" strike="noStrike" cap="none">
                <a:solidFill>
                  <a:srgbClr val="332F21"/>
                </a:solidFill>
                <a:latin typeface="Arial"/>
                <a:ea typeface="Arial"/>
                <a:cs typeface="Arial"/>
                <a:sym typeface="Arial"/>
              </a:defRPr>
            </a:lvl8pPr>
            <a:lvl9pPr marL="0" lvl="8" indent="0" algn="r">
              <a:spcBef>
                <a:spcPts val="0"/>
              </a:spcBef>
              <a:buNone/>
              <a:defRPr sz="650" b="0" i="0" u="none" strike="noStrike" cap="none">
                <a:solidFill>
                  <a:srgbClr val="332F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A"/>
              <a:t>‹#›</a:t>
            </a:fld>
            <a:endParaRPr/>
          </a:p>
        </p:txBody>
      </p:sp>
      <p:pic>
        <p:nvPicPr>
          <p:cNvPr id="110" name="Google Shape;110;p28" descr="A black and grey shield with a trident&#10;&#10;Description automatically generated"/>
          <p:cNvPicPr preferRelativeResize="0"/>
          <p:nvPr/>
        </p:nvPicPr>
        <p:blipFill rotWithShape="1">
          <a:blip r:embed="rId2">
            <a:alphaModFix/>
          </a:blip>
          <a:srcRect/>
          <a:stretch/>
        </p:blipFill>
        <p:spPr>
          <a:xfrm>
            <a:off x="11498442" y="512763"/>
            <a:ext cx="250646" cy="289207"/>
          </a:xfrm>
          <a:prstGeom prst="rect">
            <a:avLst/>
          </a:prstGeom>
          <a:noFill/>
          <a:ln>
            <a:noFill/>
          </a:ln>
        </p:spPr>
      </p:pic>
    </p:spTree>
    <p:extLst>
      <p:ext uri="{BB962C8B-B14F-4D97-AF65-F5344CB8AC3E}">
        <p14:creationId xmlns:p14="http://schemas.microsoft.com/office/powerpoint/2010/main" val="3072883843"/>
      </p:ext>
    </p:extLst>
  </p:cSld>
  <p:clrMapOvr>
    <a:masterClrMapping/>
  </p:clrMapOvr>
  <p:extLst>
    <p:ext uri="{DCECCB84-F9BA-43D5-87BE-67443E8EF086}">
      <p15:sldGuideLst xmlns:p15="http://schemas.microsoft.com/office/powerpoint/2012/main">
        <p15:guide id="1" orient="horz" pos="323">
          <p15:clr>
            <a:srgbClr val="FBAE40"/>
          </p15:clr>
        </p15:guide>
        <p15:guide id="2" pos="302">
          <p15:clr>
            <a:srgbClr val="FBAE40"/>
          </p15:clr>
        </p15:guide>
        <p15:guide id="3" orient="horz" pos="3997">
          <p15:clr>
            <a:srgbClr val="FBAE40"/>
          </p15:clr>
        </p15:guide>
        <p15:guide id="4" pos="7401">
          <p15:clr>
            <a:srgbClr val="FBAE40"/>
          </p15:clr>
        </p15:guide>
        <p15:guide id="5" orient="horz" pos="3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txBox="1">
            <a:spLocks noGrp="1"/>
          </p:cNvSpPr>
          <p:nvPr>
            <p:ph type="title"/>
          </p:nvPr>
        </p:nvSpPr>
        <p:spPr>
          <a:xfrm>
            <a:off x="950933" y="719333"/>
            <a:ext cx="10290000" cy="78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386430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61950" algn="l" rtl="0">
              <a:lnSpc>
                <a:spcPct val="90000"/>
              </a:lnSpc>
              <a:spcBef>
                <a:spcPts val="5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11150" algn="l" rtl="0">
              <a:lnSpc>
                <a:spcPct val="90000"/>
              </a:lnSpc>
              <a:spcBef>
                <a:spcPts val="5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50" b="0" i="0" u="none" strike="noStrike" cap="none">
                <a:solidFill>
                  <a:srgbClr val="332F21"/>
                </a:solidFill>
                <a:latin typeface="Arial"/>
                <a:ea typeface="Arial"/>
                <a:cs typeface="Arial"/>
                <a:sym typeface="Arial"/>
              </a:defRPr>
            </a:lvl1pPr>
            <a:lvl2pPr marL="0" marR="0" lvl="1" indent="0" algn="r" rtl="0">
              <a:spcBef>
                <a:spcPts val="0"/>
              </a:spcBef>
              <a:buNone/>
              <a:defRPr sz="650" b="0" i="0" u="none" strike="noStrike" cap="none">
                <a:solidFill>
                  <a:srgbClr val="332F21"/>
                </a:solidFill>
                <a:latin typeface="Arial"/>
                <a:ea typeface="Arial"/>
                <a:cs typeface="Arial"/>
                <a:sym typeface="Arial"/>
              </a:defRPr>
            </a:lvl2pPr>
            <a:lvl3pPr marL="0" marR="0" lvl="2" indent="0" algn="r" rtl="0">
              <a:spcBef>
                <a:spcPts val="0"/>
              </a:spcBef>
              <a:buNone/>
              <a:defRPr sz="650" b="0" i="0" u="none" strike="noStrike" cap="none">
                <a:solidFill>
                  <a:srgbClr val="332F21"/>
                </a:solidFill>
                <a:latin typeface="Arial"/>
                <a:ea typeface="Arial"/>
                <a:cs typeface="Arial"/>
                <a:sym typeface="Arial"/>
              </a:defRPr>
            </a:lvl3pPr>
            <a:lvl4pPr marL="0" marR="0" lvl="3" indent="0" algn="r" rtl="0">
              <a:spcBef>
                <a:spcPts val="0"/>
              </a:spcBef>
              <a:buNone/>
              <a:defRPr sz="650" b="0" i="0" u="none" strike="noStrike" cap="none">
                <a:solidFill>
                  <a:srgbClr val="332F21"/>
                </a:solidFill>
                <a:latin typeface="Arial"/>
                <a:ea typeface="Arial"/>
                <a:cs typeface="Arial"/>
                <a:sym typeface="Arial"/>
              </a:defRPr>
            </a:lvl4pPr>
            <a:lvl5pPr marL="0" marR="0" lvl="4" indent="0" algn="r" rtl="0">
              <a:spcBef>
                <a:spcPts val="0"/>
              </a:spcBef>
              <a:buNone/>
              <a:defRPr sz="650" b="0" i="0" u="none" strike="noStrike" cap="none">
                <a:solidFill>
                  <a:srgbClr val="332F21"/>
                </a:solidFill>
                <a:latin typeface="Arial"/>
                <a:ea typeface="Arial"/>
                <a:cs typeface="Arial"/>
                <a:sym typeface="Arial"/>
              </a:defRPr>
            </a:lvl5pPr>
            <a:lvl6pPr marL="0" marR="0" lvl="5" indent="0" algn="r" rtl="0">
              <a:spcBef>
                <a:spcPts val="0"/>
              </a:spcBef>
              <a:buNone/>
              <a:defRPr sz="650" b="0" i="0" u="none" strike="noStrike" cap="none">
                <a:solidFill>
                  <a:srgbClr val="332F21"/>
                </a:solidFill>
                <a:latin typeface="Arial"/>
                <a:ea typeface="Arial"/>
                <a:cs typeface="Arial"/>
                <a:sym typeface="Arial"/>
              </a:defRPr>
            </a:lvl6pPr>
            <a:lvl7pPr marL="0" marR="0" lvl="6" indent="0" algn="r" rtl="0">
              <a:spcBef>
                <a:spcPts val="0"/>
              </a:spcBef>
              <a:buNone/>
              <a:defRPr sz="650" b="0" i="0" u="none" strike="noStrike" cap="none">
                <a:solidFill>
                  <a:srgbClr val="332F21"/>
                </a:solidFill>
                <a:latin typeface="Arial"/>
                <a:ea typeface="Arial"/>
                <a:cs typeface="Arial"/>
                <a:sym typeface="Arial"/>
              </a:defRPr>
            </a:lvl7pPr>
            <a:lvl8pPr marL="0" marR="0" lvl="7" indent="0" algn="r" rtl="0">
              <a:spcBef>
                <a:spcPts val="0"/>
              </a:spcBef>
              <a:buNone/>
              <a:defRPr sz="650" b="0" i="0" u="none" strike="noStrike" cap="none">
                <a:solidFill>
                  <a:srgbClr val="332F21"/>
                </a:solidFill>
                <a:latin typeface="Arial"/>
                <a:ea typeface="Arial"/>
                <a:cs typeface="Arial"/>
                <a:sym typeface="Arial"/>
              </a:defRPr>
            </a:lvl8pPr>
            <a:lvl9pPr marL="0" marR="0" lvl="8" indent="0" algn="r" rtl="0">
              <a:spcBef>
                <a:spcPts val="0"/>
              </a:spcBef>
              <a:buNone/>
              <a:defRPr sz="650" b="0" i="0" u="none" strike="noStrike" cap="none">
                <a:solidFill>
                  <a:srgbClr val="332F2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A"/>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63" r:id="rId4"/>
    <p:sldLayoutId id="2147483664" r:id="rId5"/>
    <p:sldLayoutId id="214748366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4.pn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7.png"/><Relationship Id="rId10" Type="http://schemas.openxmlformats.org/officeDocument/2006/relationships/image" Target="../media/image69.svg"/><Relationship Id="rId4" Type="http://schemas.openxmlformats.org/officeDocument/2006/relationships/image" Target="../media/image66.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4.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5.png"/><Relationship Id="rId3" Type="http://schemas.openxmlformats.org/officeDocument/2006/relationships/image" Target="../media/image4.png"/><Relationship Id="rId7" Type="http://schemas.openxmlformats.org/officeDocument/2006/relationships/image" Target="../media/image90.png"/><Relationship Id="rId12"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svg"/></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image" Target="../media/image4.png"/><Relationship Id="rId7" Type="http://schemas.openxmlformats.org/officeDocument/2006/relationships/image" Target="../media/image100.svg"/><Relationship Id="rId12" Type="http://schemas.openxmlformats.org/officeDocument/2006/relationships/image" Target="../media/image105.png"/><Relationship Id="rId2" Type="http://schemas.openxmlformats.org/officeDocument/2006/relationships/notesSlide" Target="../notesSlides/notesSlide21.xml"/><Relationship Id="rId16" Type="http://schemas.openxmlformats.org/officeDocument/2006/relationships/image" Target="../media/image109.sv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13.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4.pn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6AD706D5-3ECF-8744-B09C-9277FCA9F9D3}"/>
              </a:ext>
            </a:extLst>
          </p:cNvPr>
          <p:cNvPicPr>
            <a:picLocks noChangeAspect="1"/>
          </p:cNvPicPr>
          <p:nvPr/>
        </p:nvPicPr>
        <p:blipFill>
          <a:blip r:embed="rId2">
            <a:alphaModFix amt="5000"/>
          </a:blip>
          <a:stretch>
            <a:fillRect/>
          </a:stretch>
        </p:blipFill>
        <p:spPr>
          <a:xfrm>
            <a:off x="5846918" y="606234"/>
            <a:ext cx="4909872" cy="5547768"/>
          </a:xfrm>
          <a:prstGeom prst="rect">
            <a:avLst/>
          </a:prstGeom>
        </p:spPr>
      </p:pic>
      <p:sp>
        <p:nvSpPr>
          <p:cNvPr id="3" name="Text Placeholder 2">
            <a:extLst>
              <a:ext uri="{FF2B5EF4-FFF2-40B4-BE49-F238E27FC236}">
                <a16:creationId xmlns:a16="http://schemas.microsoft.com/office/drawing/2014/main" id="{91FFD23F-69C4-3513-F552-9AD930BC05C2}"/>
              </a:ext>
            </a:extLst>
          </p:cNvPr>
          <p:cNvSpPr>
            <a:spLocks noGrp="1"/>
          </p:cNvSpPr>
          <p:nvPr>
            <p:ph type="body" idx="2"/>
          </p:nvPr>
        </p:nvSpPr>
        <p:spPr/>
        <p:txBody>
          <a:bodyPr/>
          <a:lstStyle/>
          <a:p>
            <a:endParaRPr lang="en-US"/>
          </a:p>
        </p:txBody>
      </p:sp>
      <p:sp>
        <p:nvSpPr>
          <p:cNvPr id="4" name="Text Placeholder 3">
            <a:extLst>
              <a:ext uri="{FF2B5EF4-FFF2-40B4-BE49-F238E27FC236}">
                <a16:creationId xmlns:a16="http://schemas.microsoft.com/office/drawing/2014/main" id="{87EE5A69-D836-4D5C-F70D-B191D8BB6896}"/>
              </a:ext>
            </a:extLst>
          </p:cNvPr>
          <p:cNvSpPr>
            <a:spLocks noGrp="1"/>
          </p:cNvSpPr>
          <p:nvPr>
            <p:ph type="body" idx="3"/>
          </p:nvPr>
        </p:nvSpPr>
        <p:spPr/>
        <p:txBody>
          <a:bodyPr/>
          <a:lstStyle/>
          <a:p>
            <a:endParaRPr lang="en-US"/>
          </a:p>
        </p:txBody>
      </p:sp>
      <p:sp>
        <p:nvSpPr>
          <p:cNvPr id="5" name="Text Placeholder 4">
            <a:extLst>
              <a:ext uri="{FF2B5EF4-FFF2-40B4-BE49-F238E27FC236}">
                <a16:creationId xmlns:a16="http://schemas.microsoft.com/office/drawing/2014/main" id="{5544A135-658B-2D23-6DE9-5619B5020B83}"/>
              </a:ext>
            </a:extLst>
          </p:cNvPr>
          <p:cNvSpPr>
            <a:spLocks noGrp="1"/>
          </p:cNvSpPr>
          <p:nvPr>
            <p:ph type="body" idx="4"/>
          </p:nvPr>
        </p:nvSpPr>
        <p:spPr>
          <a:xfrm>
            <a:off x="487758" y="1904225"/>
            <a:ext cx="11261330" cy="2674641"/>
          </a:xfrm>
        </p:spPr>
        <p:txBody>
          <a:bodyPr/>
          <a:lstStyle/>
          <a:p>
            <a:r>
              <a:rPr lang="en-US" sz="3600" b="1" dirty="0">
                <a:latin typeface="e-Ukraine Head Bold" pitchFamily="2" charset="0"/>
              </a:rPr>
              <a:t>RUSSIAN WAR OF AGGRESSION AGAINST UKRAINE </a:t>
            </a:r>
          </a:p>
          <a:p>
            <a:r>
              <a:rPr lang="en-US" sz="3600" b="1" dirty="0">
                <a:latin typeface="e-Ukraine Head Bold" pitchFamily="2" charset="0"/>
              </a:rPr>
              <a:t>LEGAL ASPECTS </a:t>
            </a:r>
          </a:p>
        </p:txBody>
      </p:sp>
      <p:sp>
        <p:nvSpPr>
          <p:cNvPr id="6" name="Slide Number Placeholder 5">
            <a:extLst>
              <a:ext uri="{FF2B5EF4-FFF2-40B4-BE49-F238E27FC236}">
                <a16:creationId xmlns:a16="http://schemas.microsoft.com/office/drawing/2014/main" id="{D13393CD-D0F9-BF21-575B-A245A61C20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1</a:t>
            </a:fld>
            <a:endParaRPr lang="en-UA"/>
          </a:p>
        </p:txBody>
      </p:sp>
      <p:sp>
        <p:nvSpPr>
          <p:cNvPr id="8" name="TextBox 7">
            <a:extLst>
              <a:ext uri="{FF2B5EF4-FFF2-40B4-BE49-F238E27FC236}">
                <a16:creationId xmlns:a16="http://schemas.microsoft.com/office/drawing/2014/main" id="{57B0A91E-4BF9-73A4-451B-9974AE0877C7}"/>
              </a:ext>
            </a:extLst>
          </p:cNvPr>
          <p:cNvSpPr txBox="1"/>
          <p:nvPr/>
        </p:nvSpPr>
        <p:spPr>
          <a:xfrm>
            <a:off x="6000376" y="5060542"/>
            <a:ext cx="6096000" cy="923330"/>
          </a:xfrm>
          <a:prstGeom prst="rect">
            <a:avLst/>
          </a:prstGeom>
          <a:noFill/>
        </p:spPr>
        <p:txBody>
          <a:bodyPr wrap="square">
            <a:spAutoFit/>
          </a:bodyPr>
          <a:lstStyle/>
          <a:p>
            <a:pPr>
              <a:buClr>
                <a:srgbClr val="800000"/>
              </a:buClr>
              <a:buSzPts val="3200"/>
            </a:pPr>
            <a:r>
              <a:rPr lang="en-US" sz="1800" dirty="0">
                <a:latin typeface="e-Ukraine Light" pitchFamily="2" charset="0"/>
                <a:ea typeface="Times New Roman"/>
                <a:cs typeface="Times New Roman" panose="02020603050405020304" pitchFamily="18" charset="0"/>
                <a:sym typeface="Times New Roman"/>
              </a:rPr>
              <a:t>Colonel VIKTOR MASLIUK</a:t>
            </a:r>
          </a:p>
          <a:p>
            <a:pPr>
              <a:buClr>
                <a:srgbClr val="800000"/>
              </a:buClr>
              <a:buSzPts val="3200"/>
            </a:pPr>
            <a:r>
              <a:rPr lang="en-US" sz="1800" dirty="0">
                <a:latin typeface="e-Ukraine Light" pitchFamily="2" charset="0"/>
                <a:ea typeface="Times New Roman"/>
                <a:cs typeface="Times New Roman" panose="02020603050405020304" pitchFamily="18" charset="0"/>
                <a:sym typeface="Times New Roman"/>
              </a:rPr>
              <a:t>Chief of International Law Branch </a:t>
            </a:r>
          </a:p>
          <a:p>
            <a:pPr algn="l">
              <a:spcBef>
                <a:spcPts val="0"/>
              </a:spcBef>
              <a:buClr>
                <a:srgbClr val="800000"/>
              </a:buClr>
              <a:buSzPts val="3200"/>
            </a:pPr>
            <a:r>
              <a:rPr lang="en-US" sz="1800" dirty="0">
                <a:latin typeface="e-Ukraine Light" pitchFamily="2" charset="0"/>
                <a:ea typeface="Times New Roman"/>
                <a:cs typeface="Times New Roman" panose="02020603050405020304" pitchFamily="18" charset="0"/>
                <a:sym typeface="Times New Roman"/>
              </a:rPr>
              <a:t>Legal Department of the Ministry of Defense of Ukraine </a:t>
            </a:r>
            <a:r>
              <a:rPr lang="en-US" sz="1800" dirty="0">
                <a:latin typeface="e-Ukraine Light" pitchFamily="2" charset="0"/>
                <a:cs typeface="Times New Roman" panose="02020603050405020304" pitchFamily="18" charset="0"/>
                <a:sym typeface="Times New Roman"/>
              </a:rPr>
              <a:t> </a:t>
            </a:r>
          </a:p>
        </p:txBody>
      </p:sp>
    </p:spTree>
    <p:extLst>
      <p:ext uri="{BB962C8B-B14F-4D97-AF65-F5344CB8AC3E}">
        <p14:creationId xmlns:p14="http://schemas.microsoft.com/office/powerpoint/2010/main" val="188242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3" name="Рисунок 2"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1AA1E493-A97A-2B64-8F90-A49482C413EF}"/>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223" name="Google Shape;223;p8"/>
          <p:cNvSpPr txBox="1">
            <a:spLocks noGrp="1"/>
          </p:cNvSpPr>
          <p:nvPr>
            <p:ph type="body" idx="1"/>
          </p:nvPr>
        </p:nvSpPr>
        <p:spPr>
          <a:xfrm>
            <a:off x="479425" y="4546425"/>
            <a:ext cx="11124170" cy="1790253"/>
          </a:xfrm>
          <a:prstGeom prst="rect">
            <a:avLst/>
          </a:prstGeom>
          <a:noFill/>
          <a:ln>
            <a:noFill/>
          </a:ln>
        </p:spPr>
        <p:txBody>
          <a:bodyPr spcFirstLastPara="1" wrap="square" lIns="0" tIns="0" rIns="0" bIns="0" anchor="t" anchorCtr="0">
            <a:noAutofit/>
          </a:bodyPr>
          <a:lstStyle/>
          <a:p>
            <a:pPr marL="0" indent="0">
              <a:spcBef>
                <a:spcPts val="0"/>
              </a:spcBef>
            </a:pPr>
            <a:r>
              <a:rPr lang="en-US" sz="2400" dirty="0">
                <a:latin typeface="e-Ukraine Thin" panose="00000200000000000000" pitchFamily="50" charset="-52"/>
              </a:rPr>
              <a:t>5 March 2024, International Criminal Court issued warrants of arrest for Russian high -level commanders: </a:t>
            </a:r>
          </a:p>
          <a:p>
            <a:pPr marL="0" indent="0" algn="ctr">
              <a:spcBef>
                <a:spcPts val="0"/>
              </a:spcBef>
            </a:pPr>
            <a:endParaRPr lang="en-US" sz="800" dirty="0">
              <a:latin typeface="e-Ukraine Thin" panose="00000200000000000000" pitchFamily="50" charset="-52"/>
            </a:endParaRPr>
          </a:p>
          <a:p>
            <a:pPr marL="0" indent="0" algn="just">
              <a:spcBef>
                <a:spcPts val="0"/>
              </a:spcBef>
            </a:pPr>
            <a:r>
              <a:rPr lang="en-US" sz="2400" dirty="0">
                <a:latin typeface="e-Ukraine Thin" panose="00000200000000000000" pitchFamily="50" charset="-52"/>
              </a:rPr>
              <a:t>Lieutenant General, the Commander of the Long-Range Aviation of the Aerospace Force, </a:t>
            </a:r>
            <a:r>
              <a:rPr lang="en-US" sz="2400" b="1" dirty="0">
                <a:latin typeface="e-Ukraine Medium" panose="00000600000000000000" pitchFamily="50" charset="-52"/>
              </a:rPr>
              <a:t>Sergei Kobylash </a:t>
            </a:r>
            <a:r>
              <a:rPr lang="en-US" sz="2400" dirty="0">
                <a:latin typeface="e-Ukraine Thin" panose="00000200000000000000" pitchFamily="50" charset="-52"/>
              </a:rPr>
              <a:t>and admiral of the Russian Navy, Commander of the Black Sea Fleet, </a:t>
            </a:r>
            <a:r>
              <a:rPr lang="en-US" sz="2400" b="1" dirty="0">
                <a:latin typeface="e-Ukraine Medium" panose="00000600000000000000" pitchFamily="50" charset="-52"/>
              </a:rPr>
              <a:t>Viktor Sokolov. </a:t>
            </a:r>
          </a:p>
        </p:txBody>
      </p:sp>
      <p:sp>
        <p:nvSpPr>
          <p:cNvPr id="224" name="Google Shape;224;p8"/>
          <p:cNvSpPr txBox="1">
            <a:spLocks noGrp="1"/>
          </p:cNvSpPr>
          <p:nvPr>
            <p:ph type="body" idx="3"/>
          </p:nvPr>
        </p:nvSpPr>
        <p:spPr>
          <a:xfrm>
            <a:off x="487758" y="527727"/>
            <a:ext cx="3871111"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1600"/>
              <a:buNone/>
            </a:pPr>
            <a:endParaRPr dirty="0"/>
          </a:p>
        </p:txBody>
      </p:sp>
      <p:sp>
        <p:nvSpPr>
          <p:cNvPr id="225" name="Google Shape;225;p8"/>
          <p:cNvSpPr txBox="1">
            <a:spLocks noGrp="1"/>
          </p:cNvSpPr>
          <p:nvPr>
            <p:ph type="body" idx="4"/>
          </p:nvPr>
        </p:nvSpPr>
        <p:spPr>
          <a:xfrm>
            <a:off x="479425" y="6510018"/>
            <a:ext cx="5272293"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dirty="0"/>
          </a:p>
        </p:txBody>
      </p:sp>
      <p:sp>
        <p:nvSpPr>
          <p:cNvPr id="226" name="Google Shape;226;p8"/>
          <p:cNvSpPr txBox="1">
            <a:spLocks noGrp="1"/>
          </p:cNvSpPr>
          <p:nvPr>
            <p:ph type="body" idx="5"/>
          </p:nvPr>
        </p:nvSpPr>
        <p:spPr>
          <a:xfrm>
            <a:off x="6277656" y="6420006"/>
            <a:ext cx="1333696"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dirty="0"/>
          </a:p>
        </p:txBody>
      </p:sp>
      <p:pic>
        <p:nvPicPr>
          <p:cNvPr id="2" name="Місце для зображення 1"/>
          <p:cNvPicPr>
            <a:picLocks noGrp="1" noChangeAspect="1"/>
          </p:cNvPicPr>
          <p:nvPr>
            <p:ph type="pic" idx="2"/>
          </p:nvPr>
        </p:nvPicPr>
        <p:blipFill rotWithShape="1">
          <a:blip r:embed="rId4">
            <a:extLst>
              <a:ext uri="{28A0092B-C50C-407E-A947-70E740481C1C}">
                <a14:useLocalDpi xmlns:a14="http://schemas.microsoft.com/office/drawing/2010/main" val="0"/>
              </a:ext>
            </a:extLst>
          </a:blip>
          <a:srcRect t="14693" b="23622"/>
          <a:stretch/>
        </p:blipFill>
        <p:spPr>
          <a:xfrm>
            <a:off x="479425" y="527727"/>
            <a:ext cx="10835272" cy="3845359"/>
          </a:xfrm>
          <a:prstGeom prst="rect">
            <a:avLst/>
          </a:prstGeom>
          <a:solidFill>
            <a:schemeClr val="dk1">
              <a:alpha val="4705"/>
            </a:schemeClr>
          </a:solidFill>
          <a:ln>
            <a:noFill/>
          </a:ln>
        </p:spPr>
      </p:pic>
      <p:sp>
        <p:nvSpPr>
          <p:cNvPr id="229" name="Google Shape;229;p8"/>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10</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Рисунок 1"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4622B299-A0F4-FCD9-1D68-B758C160EC50}"/>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223" name="Google Shape;223;p8"/>
          <p:cNvSpPr txBox="1">
            <a:spLocks noGrp="1"/>
          </p:cNvSpPr>
          <p:nvPr>
            <p:ph type="body" idx="1"/>
          </p:nvPr>
        </p:nvSpPr>
        <p:spPr>
          <a:xfrm>
            <a:off x="655798" y="545809"/>
            <a:ext cx="10728882" cy="395887"/>
          </a:xfrm>
          <a:prstGeom prst="rect">
            <a:avLst/>
          </a:prstGeom>
          <a:noFill/>
          <a:ln>
            <a:noFill/>
          </a:ln>
        </p:spPr>
        <p:txBody>
          <a:bodyPr spcFirstLastPara="1" wrap="square" lIns="0" tIns="0" rIns="0" bIns="0" anchor="t" anchorCtr="0">
            <a:noAutofit/>
          </a:bodyPr>
          <a:lstStyle/>
          <a:p>
            <a:pPr marL="0" indent="0">
              <a:spcBef>
                <a:spcPts val="0"/>
              </a:spcBef>
            </a:pPr>
            <a:r>
              <a:rPr lang="en-US" sz="2800" b="1" dirty="0">
                <a:latin typeface="e-Ukraine Medium" panose="00000600000000000000" pitchFamily="50" charset="-52"/>
              </a:rPr>
              <a:t>TIME-BASED DISTRIBUTION OF STRIKES ON ENERGY INFRASTRUCTURE </a:t>
            </a:r>
          </a:p>
        </p:txBody>
      </p:sp>
      <p:sp>
        <p:nvSpPr>
          <p:cNvPr id="225" name="Google Shape;225;p8"/>
          <p:cNvSpPr txBox="1">
            <a:spLocks noGrp="1"/>
          </p:cNvSpPr>
          <p:nvPr>
            <p:ph type="body" idx="4"/>
          </p:nvPr>
        </p:nvSpPr>
        <p:spPr>
          <a:xfrm>
            <a:off x="479425" y="6510018"/>
            <a:ext cx="5272293"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dirty="0"/>
          </a:p>
        </p:txBody>
      </p:sp>
      <p:sp>
        <p:nvSpPr>
          <p:cNvPr id="226" name="Google Shape;226;p8"/>
          <p:cNvSpPr txBox="1">
            <a:spLocks noGrp="1"/>
          </p:cNvSpPr>
          <p:nvPr>
            <p:ph type="body" idx="5"/>
          </p:nvPr>
        </p:nvSpPr>
        <p:spPr>
          <a:xfrm>
            <a:off x="6353856" y="6510018"/>
            <a:ext cx="1333696"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dirty="0"/>
          </a:p>
        </p:txBody>
      </p:sp>
      <p:sp>
        <p:nvSpPr>
          <p:cNvPr id="229" name="Google Shape;229;p8"/>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11</a:t>
            </a:fld>
            <a:endParaRPr dirty="0"/>
          </a:p>
        </p:txBody>
      </p:sp>
      <p:pic>
        <p:nvPicPr>
          <p:cNvPr id="7" name="Місце для зображення 6"/>
          <p:cNvPicPr>
            <a:picLocks noGrp="1" noChangeAspect="1"/>
          </p:cNvPicPr>
          <p:nvPr>
            <p:ph type="pic" idx="2"/>
          </p:nvPr>
        </p:nvPicPr>
        <p:blipFill rotWithShape="1">
          <a:blip r:embed="rId4">
            <a:extLst>
              <a:ext uri="{28A0092B-C50C-407E-A947-70E740481C1C}">
                <a14:useLocalDpi xmlns:a14="http://schemas.microsoft.com/office/drawing/2010/main" val="0"/>
              </a:ext>
            </a:extLst>
          </a:blip>
          <a:srcRect t="10548" r="263" b="-402"/>
          <a:stretch/>
        </p:blipFill>
        <p:spPr>
          <a:xfrm>
            <a:off x="655359" y="1078172"/>
            <a:ext cx="10729321" cy="5199798"/>
          </a:xfrm>
        </p:spPr>
      </p:pic>
    </p:spTree>
    <p:extLst>
      <p:ext uri="{BB962C8B-B14F-4D97-AF65-F5344CB8AC3E}">
        <p14:creationId xmlns:p14="http://schemas.microsoft.com/office/powerpoint/2010/main" val="2535496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 name="Рисунок 1"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4DCCFFF4-FE6D-5448-5A52-C00B983D1986}"/>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pic>
        <p:nvPicPr>
          <p:cNvPr id="4" name="Місце для зображення 3"/>
          <p:cNvPicPr>
            <a:picLocks noGrp="1" noChangeAspect="1"/>
          </p:cNvPicPr>
          <p:nvPr>
            <p:ph type="pic" idx="2"/>
          </p:nvPr>
        </p:nvPicPr>
        <p:blipFill rotWithShape="1">
          <a:blip r:embed="rId4">
            <a:extLst>
              <a:ext uri="{28A0092B-C50C-407E-A947-70E740481C1C}">
                <a14:useLocalDpi xmlns:a14="http://schemas.microsoft.com/office/drawing/2010/main" val="0"/>
              </a:ext>
            </a:extLst>
          </a:blip>
          <a:srcRect l="1046" t="9833" r="-1" b="496"/>
          <a:stretch/>
        </p:blipFill>
        <p:spPr>
          <a:xfrm>
            <a:off x="5416952" y="982639"/>
            <a:ext cx="6332136" cy="4593130"/>
          </a:xfrm>
          <a:prstGeom prst="rect">
            <a:avLst/>
          </a:prstGeom>
          <a:solidFill>
            <a:schemeClr val="dk1">
              <a:alpha val="4705"/>
            </a:schemeClr>
          </a:solidFill>
          <a:ln>
            <a:noFill/>
          </a:ln>
        </p:spPr>
      </p:pic>
      <p:sp>
        <p:nvSpPr>
          <p:cNvPr id="235" name="Google Shape;235;p9"/>
          <p:cNvSpPr txBox="1">
            <a:spLocks noGrp="1"/>
          </p:cNvSpPr>
          <p:nvPr>
            <p:ph type="body" idx="1"/>
          </p:nvPr>
        </p:nvSpPr>
        <p:spPr>
          <a:xfrm>
            <a:off x="479425" y="1060945"/>
            <a:ext cx="5067394" cy="1162108"/>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332F21"/>
              </a:buClr>
              <a:buSzPts val="3200"/>
              <a:buNone/>
            </a:pPr>
            <a:r>
              <a:rPr lang="en-US" b="1" dirty="0">
                <a:latin typeface="e-Ukraine Medium" panose="00000600000000000000" pitchFamily="50" charset="-52"/>
              </a:rPr>
              <a:t>Energy network and strike locations </a:t>
            </a:r>
            <a:endParaRPr b="1" dirty="0">
              <a:latin typeface="e-Ukraine Medium" panose="00000600000000000000" pitchFamily="50" charset="-52"/>
            </a:endParaRPr>
          </a:p>
        </p:txBody>
      </p:sp>
      <p:sp>
        <p:nvSpPr>
          <p:cNvPr id="237" name="Google Shape;237;p9"/>
          <p:cNvSpPr txBox="1">
            <a:spLocks noGrp="1"/>
          </p:cNvSpPr>
          <p:nvPr>
            <p:ph type="body" idx="4"/>
          </p:nvPr>
        </p:nvSpPr>
        <p:spPr>
          <a:xfrm>
            <a:off x="479425" y="6510018"/>
            <a:ext cx="5272293"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a:p>
        </p:txBody>
      </p:sp>
      <p:sp>
        <p:nvSpPr>
          <p:cNvPr id="238" name="Google Shape;238;p9"/>
          <p:cNvSpPr txBox="1">
            <a:spLocks noGrp="1"/>
          </p:cNvSpPr>
          <p:nvPr>
            <p:ph type="body" idx="5"/>
          </p:nvPr>
        </p:nvSpPr>
        <p:spPr>
          <a:xfrm>
            <a:off x="6353856" y="6510018"/>
            <a:ext cx="1333696"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a:p>
        </p:txBody>
      </p:sp>
      <p:sp>
        <p:nvSpPr>
          <p:cNvPr id="243" name="Google Shape;243;p9"/>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12</a:t>
            </a:fld>
            <a:endParaRPr/>
          </a:p>
        </p:txBody>
      </p:sp>
      <p:sp>
        <p:nvSpPr>
          <p:cNvPr id="15" name="Місце для тексту 14"/>
          <p:cNvSpPr>
            <a:spLocks noGrp="1"/>
          </p:cNvSpPr>
          <p:nvPr>
            <p:ph type="body" idx="6"/>
          </p:nvPr>
        </p:nvSpPr>
        <p:spPr>
          <a:xfrm>
            <a:off x="5098948" y="1180617"/>
            <a:ext cx="6475735" cy="4583575"/>
          </a:xfrm>
          <a:prstGeom prst="rect">
            <a:avLst/>
          </a:prstGeom>
          <a:blipFill dpi="0" rotWithShape="1">
            <a:blip r:embed="rId5">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dirty="0"/>
          </a:p>
        </p:txBody>
      </p:sp>
      <p:sp>
        <p:nvSpPr>
          <p:cNvPr id="5" name="Прямокутник 4"/>
          <p:cNvSpPr/>
          <p:nvPr/>
        </p:nvSpPr>
        <p:spPr>
          <a:xfrm>
            <a:off x="487758" y="2223053"/>
            <a:ext cx="4602857" cy="3046988"/>
          </a:xfrm>
          <a:prstGeom prst="rect">
            <a:avLst/>
          </a:prstGeom>
        </p:spPr>
        <p:txBody>
          <a:bodyPr wrap="square">
            <a:spAutoFit/>
          </a:bodyPr>
          <a:lstStyle/>
          <a:p>
            <a:pPr algn="just"/>
            <a:r>
              <a:rPr lang="en-US" sz="2000" dirty="0">
                <a:latin typeface="e-Ukraine Light" pitchFamily="2" charset="0"/>
              </a:rPr>
              <a:t>- </a:t>
            </a:r>
            <a:r>
              <a:rPr lang="en-US" sz="2400" dirty="0">
                <a:latin typeface="e-Ukraine Light" pitchFamily="2" charset="0"/>
              </a:rPr>
              <a:t>The heat map of the strikes entirely coincides with the map of the energy system of Ukraine. </a:t>
            </a:r>
          </a:p>
          <a:p>
            <a:pPr algn="just"/>
            <a:endParaRPr lang="en-US" sz="2400" dirty="0">
              <a:latin typeface="e-Ukraine Light" pitchFamily="2" charset="0"/>
            </a:endParaRPr>
          </a:p>
          <a:p>
            <a:pPr algn="just"/>
            <a:endParaRPr lang="en-US" sz="2400" dirty="0">
              <a:latin typeface="e-Ukraine Light" pitchFamily="2" charset="0"/>
            </a:endParaRPr>
          </a:p>
          <a:p>
            <a:pPr algn="just"/>
            <a:r>
              <a:rPr lang="en-US" sz="2400" dirty="0">
                <a:latin typeface="e-Ukraine Light" pitchFamily="2" charset="0"/>
              </a:rPr>
              <a:t>- The campaign's general goal was to destroy Ukraine's energy system as such.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222C39-B5AD-3087-FF7E-691E2D6ABAD4}"/>
              </a:ext>
            </a:extLst>
          </p:cNvPr>
          <p:cNvSpPr>
            <a:spLocks noGrp="1"/>
          </p:cNvSpPr>
          <p:nvPr>
            <p:ph type="body" idx="2"/>
          </p:nvPr>
        </p:nvSpPr>
        <p:spPr/>
        <p:txBody>
          <a:bodyPr/>
          <a:lstStyle/>
          <a:p>
            <a:endParaRPr lang="en-US"/>
          </a:p>
        </p:txBody>
      </p:sp>
      <p:sp>
        <p:nvSpPr>
          <p:cNvPr id="4" name="Text Placeholder 3">
            <a:extLst>
              <a:ext uri="{FF2B5EF4-FFF2-40B4-BE49-F238E27FC236}">
                <a16:creationId xmlns:a16="http://schemas.microsoft.com/office/drawing/2014/main" id="{C5C67555-9206-7EBC-C0D1-451BA469B109}"/>
              </a:ext>
            </a:extLst>
          </p:cNvPr>
          <p:cNvSpPr>
            <a:spLocks noGrp="1"/>
          </p:cNvSpPr>
          <p:nvPr>
            <p:ph type="body" idx="3"/>
          </p:nvPr>
        </p:nvSpPr>
        <p:spPr/>
        <p:txBody>
          <a:bodyPr/>
          <a:lstStyle/>
          <a:p>
            <a:endParaRPr lang="en-US"/>
          </a:p>
        </p:txBody>
      </p:sp>
      <p:sp>
        <p:nvSpPr>
          <p:cNvPr id="5" name="Text Placeholder 4">
            <a:extLst>
              <a:ext uri="{FF2B5EF4-FFF2-40B4-BE49-F238E27FC236}">
                <a16:creationId xmlns:a16="http://schemas.microsoft.com/office/drawing/2014/main" id="{424E09E2-DA47-0E0B-B28E-BC6C704E9B52}"/>
              </a:ext>
            </a:extLst>
          </p:cNvPr>
          <p:cNvSpPr>
            <a:spLocks noGrp="1"/>
          </p:cNvSpPr>
          <p:nvPr>
            <p:ph type="body" idx="4"/>
          </p:nvPr>
        </p:nvSpPr>
        <p:spPr>
          <a:xfrm>
            <a:off x="5478" y="1673508"/>
            <a:ext cx="11661353" cy="2674641"/>
          </a:xfrm>
        </p:spPr>
        <p:txBody>
          <a:bodyPr/>
          <a:lstStyle/>
          <a:p>
            <a:pPr algn="just"/>
            <a:r>
              <a:rPr lang="en-US" sz="2000" kern="0" dirty="0">
                <a:effectLst/>
                <a:latin typeface="e-Ukraine Light" pitchFamily="2" charset="0"/>
                <a:ea typeface="Times New Roman" panose="02020603050405020304" pitchFamily="18" charset="0"/>
              </a:rPr>
              <a:t>    </a:t>
            </a:r>
            <a:r>
              <a:rPr lang="en-US" sz="2400" dirty="0">
                <a:effectLst/>
                <a:latin typeface="e-Ukraine Light" pitchFamily="2" charset="0"/>
                <a:ea typeface="Times New Roman" panose="02020603050405020304" pitchFamily="18" charset="0"/>
                <a:cs typeface="Times New Roman" panose="02020603050405020304" pitchFamily="18" charset="0"/>
              </a:rPr>
              <a:t>Ensuring that national security decision makers empower the legal experts within the system to give </a:t>
            </a:r>
            <a:r>
              <a:rPr lang="en-US" sz="2400" i="1" u="sng" dirty="0">
                <a:effectLst/>
                <a:latin typeface="e-Ukraine Light" pitchFamily="2" charset="0"/>
                <a:ea typeface="Times New Roman" panose="02020603050405020304" pitchFamily="18" charset="0"/>
                <a:cs typeface="Times New Roman" panose="02020603050405020304" pitchFamily="18" charset="0"/>
              </a:rPr>
              <a:t>good faith interpretations of the law (as an instrument of formulation of the state policy on national defense and security) </a:t>
            </a:r>
            <a:r>
              <a:rPr lang="en-US" sz="2400" dirty="0">
                <a:effectLst/>
                <a:latin typeface="e-Ukraine Light" pitchFamily="2" charset="0"/>
                <a:ea typeface="Times New Roman" panose="02020603050405020304" pitchFamily="18" charset="0"/>
                <a:cs typeface="Times New Roman" panose="02020603050405020304" pitchFamily="18" charset="0"/>
              </a:rPr>
              <a:t>even though their recommendations do not necessarily alien completely with the policy objective that the policy makers have.</a:t>
            </a:r>
            <a:endParaRPr lang="ru-UA" sz="2400" dirty="0">
              <a:effectLst/>
              <a:latin typeface="e-Ukraine Light" pitchFamily="2"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F579CC51-2A4C-2122-2185-D79FD29F4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13</a:t>
            </a:fld>
            <a:endParaRPr lang="en-UA"/>
          </a:p>
        </p:txBody>
      </p:sp>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A741ECF9-792B-2DE9-EEB3-3C138C2E28FC}"/>
              </a:ext>
            </a:extLst>
          </p:cNvPr>
          <p:cNvPicPr>
            <a:picLocks noChangeAspect="1"/>
          </p:cNvPicPr>
          <p:nvPr/>
        </p:nvPicPr>
        <p:blipFill>
          <a:blip r:embed="rId2">
            <a:alphaModFix amt="5000"/>
          </a:blip>
          <a:stretch>
            <a:fillRect/>
          </a:stretch>
        </p:blipFill>
        <p:spPr>
          <a:xfrm>
            <a:off x="5846918" y="606234"/>
            <a:ext cx="4909872" cy="5547768"/>
          </a:xfrm>
          <a:prstGeom prst="rect">
            <a:avLst/>
          </a:prstGeom>
        </p:spPr>
      </p:pic>
      <p:sp>
        <p:nvSpPr>
          <p:cNvPr id="9" name="Rectangle 4">
            <a:extLst>
              <a:ext uri="{FF2B5EF4-FFF2-40B4-BE49-F238E27FC236}">
                <a16:creationId xmlns:a16="http://schemas.microsoft.com/office/drawing/2014/main" id="{1134A97D-837C-4229-0004-DB0DC31F54A8}"/>
              </a:ext>
            </a:extLst>
          </p:cNvPr>
          <p:cNvSpPr/>
          <p:nvPr/>
        </p:nvSpPr>
        <p:spPr>
          <a:xfrm>
            <a:off x="357260" y="-68641"/>
            <a:ext cx="8255111"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TextBox 9">
            <a:extLst>
              <a:ext uri="{FF2B5EF4-FFF2-40B4-BE49-F238E27FC236}">
                <a16:creationId xmlns:a16="http://schemas.microsoft.com/office/drawing/2014/main" id="{0200DD22-E9E2-2DCC-1C11-08073B6DD200}"/>
              </a:ext>
            </a:extLst>
          </p:cNvPr>
          <p:cNvSpPr txBox="1"/>
          <p:nvPr/>
        </p:nvSpPr>
        <p:spPr>
          <a:xfrm>
            <a:off x="943435" y="517480"/>
            <a:ext cx="10399529" cy="584775"/>
          </a:xfrm>
          <a:prstGeom prst="rect">
            <a:avLst/>
          </a:prstGeom>
          <a:noFill/>
        </p:spPr>
        <p:txBody>
          <a:bodyPr wrap="square" rtlCol="0">
            <a:spAutoFit/>
          </a:bodyPr>
          <a:lstStyle/>
          <a:p>
            <a:r>
              <a:rPr lang="en-US" sz="3200" dirty="0">
                <a:solidFill>
                  <a:schemeClr val="bg1"/>
                </a:solidFill>
                <a:latin typeface="e-Ukraine Light" pitchFamily="2" charset="0"/>
              </a:rPr>
              <a:t>EMPOWERING LEGAL EXPERTISE</a:t>
            </a:r>
            <a:endParaRPr lang="ru-UA" sz="3200" dirty="0">
              <a:solidFill>
                <a:schemeClr val="bg1"/>
              </a:solidFill>
              <a:latin typeface="e-Ukraine Light" pitchFamily="2" charset="0"/>
            </a:endParaRPr>
          </a:p>
        </p:txBody>
      </p:sp>
      <p:sp>
        <p:nvSpPr>
          <p:cNvPr id="13" name="Текст 6">
            <a:extLst>
              <a:ext uri="{FF2B5EF4-FFF2-40B4-BE49-F238E27FC236}">
                <a16:creationId xmlns:a16="http://schemas.microsoft.com/office/drawing/2014/main" id="{68ADF6DD-2121-D47C-A1E0-4E8EBB13E0A4}"/>
              </a:ext>
            </a:extLst>
          </p:cNvPr>
          <p:cNvSpPr txBox="1">
            <a:spLocks/>
          </p:cNvSpPr>
          <p:nvPr/>
        </p:nvSpPr>
        <p:spPr>
          <a:xfrm>
            <a:off x="2241045" y="3957864"/>
            <a:ext cx="9508043" cy="21460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spcAft>
                <a:spcPts val="600"/>
              </a:spcAft>
              <a:buClrTx/>
              <a:buFontTx/>
              <a:buNone/>
              <a:defRPr/>
            </a:pPr>
            <a:r>
              <a:rPr lang="en-US" sz="2400" b="1" kern="1200" dirty="0">
                <a:solidFill>
                  <a:srgbClr val="322E21"/>
                </a:solidFill>
                <a:latin typeface="e-Ukraine Light" pitchFamily="2" charset="0"/>
                <a:ea typeface="+mn-ea"/>
                <a:cs typeface="+mn-cs"/>
              </a:rPr>
              <a:t>Legal Service</a:t>
            </a:r>
            <a:endParaRPr lang="uk-UA" sz="2400" kern="1200" dirty="0">
              <a:solidFill>
                <a:srgbClr val="322E21"/>
              </a:solidFill>
              <a:latin typeface="e-Ukraine Light" pitchFamily="2" charset="0"/>
              <a:ea typeface="+mn-ea"/>
              <a:cs typeface="+mn-cs"/>
            </a:endParaRPr>
          </a:p>
          <a:p>
            <a:pPr marL="285750" indent="-285750">
              <a:spcBef>
                <a:spcPts val="600"/>
              </a:spcBef>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Recommendations to the political and military leadership on application of the national and international law (examples: cluster munitions and avoiding allocation of military objectives within or near densely populated arears</a:t>
            </a:r>
            <a:r>
              <a:rPr lang="uk-UA" sz="2000" kern="0" dirty="0">
                <a:solidFill>
                  <a:srgbClr val="322F20"/>
                </a:solidFill>
                <a:effectLst/>
                <a:latin typeface="e-Ukraine Light" pitchFamily="2" charset="0"/>
                <a:ea typeface="Times New Roman" panose="02020603050405020304" pitchFamily="18" charset="0"/>
              </a:rPr>
              <a:t>)</a:t>
            </a:r>
            <a:endParaRPr lang="en-US" sz="2000" dirty="0">
              <a:solidFill>
                <a:srgbClr val="322F20"/>
              </a:solidFill>
              <a:latin typeface="e-Ukraine Light" pitchFamily="2" charset="0"/>
            </a:endParaRPr>
          </a:p>
          <a:p>
            <a:pPr marL="285750" indent="-285750">
              <a:spcBef>
                <a:spcPts val="600"/>
              </a:spcBef>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formulation of policy papers on “IHL and Cyber” and “AI” </a:t>
            </a:r>
            <a:endParaRPr lang="ru-UA" sz="2000" dirty="0">
              <a:solidFill>
                <a:srgbClr val="322F20"/>
              </a:solidFill>
              <a:latin typeface="e-Ukraine Light" pitchFamily="2" charset="0"/>
            </a:endParaRPr>
          </a:p>
        </p:txBody>
      </p:sp>
      <p:pic>
        <p:nvPicPr>
          <p:cNvPr id="14" name="Picture 39">
            <a:extLst>
              <a:ext uri="{FF2B5EF4-FFF2-40B4-BE49-F238E27FC236}">
                <a16:creationId xmlns:a16="http://schemas.microsoft.com/office/drawing/2014/main" id="{AB489B0D-5D27-6394-2834-131A0E58C59A}"/>
              </a:ext>
            </a:extLst>
          </p:cNvPr>
          <p:cNvPicPr>
            <a:picLocks noChangeAspect="1"/>
          </p:cNvPicPr>
          <p:nvPr/>
        </p:nvPicPr>
        <p:blipFill>
          <a:blip r:embed="rId3">
            <a:duotone>
              <a:prstClr val="black"/>
              <a:srgbClr val="322E21">
                <a:tint val="45000"/>
                <a:satMod val="400000"/>
              </a:srgbClr>
            </a:duotone>
          </a:blip>
          <a:stretch>
            <a:fillRect/>
          </a:stretch>
        </p:blipFill>
        <p:spPr>
          <a:xfrm>
            <a:off x="1084978" y="4144185"/>
            <a:ext cx="685800" cy="685800"/>
          </a:xfrm>
          <a:prstGeom prst="rect">
            <a:avLst/>
          </a:prstGeom>
          <a:ln>
            <a:noFill/>
          </a:ln>
        </p:spPr>
      </p:pic>
      <p:cxnSp>
        <p:nvCxnSpPr>
          <p:cNvPr id="15" name="Прямая соединительная линия 14">
            <a:extLst>
              <a:ext uri="{FF2B5EF4-FFF2-40B4-BE49-F238E27FC236}">
                <a16:creationId xmlns:a16="http://schemas.microsoft.com/office/drawing/2014/main" id="{6FB6E704-1E65-128A-ED8B-19A4F482691A}"/>
              </a:ext>
            </a:extLst>
          </p:cNvPr>
          <p:cNvCxnSpPr>
            <a:cxnSpLocks/>
          </p:cNvCxnSpPr>
          <p:nvPr/>
        </p:nvCxnSpPr>
        <p:spPr>
          <a:xfrm>
            <a:off x="525169" y="3783297"/>
            <a:ext cx="11211562" cy="0"/>
          </a:xfrm>
          <a:prstGeom prst="line">
            <a:avLst/>
          </a:prstGeom>
          <a:ln>
            <a:solidFill>
              <a:srgbClr val="322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161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 name="Рисунок 1"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1585C1F2-CCE2-0EA3-4E53-7A9C22D691F3}"/>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235" name="Google Shape;235;p9"/>
          <p:cNvSpPr txBox="1">
            <a:spLocks noGrp="1"/>
          </p:cNvSpPr>
          <p:nvPr>
            <p:ph type="body" idx="1"/>
          </p:nvPr>
        </p:nvSpPr>
        <p:spPr>
          <a:xfrm>
            <a:off x="424977" y="2268993"/>
            <a:ext cx="6353717" cy="436130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3200"/>
              <a:buNone/>
            </a:pPr>
            <a:endParaRPr lang="en-US" sz="2400" dirty="0">
              <a:solidFill>
                <a:srgbClr val="322E21"/>
              </a:solidFill>
              <a:latin typeface="e-Ukraine" pitchFamily="2" charset="77"/>
            </a:endParaRPr>
          </a:p>
          <a:p>
            <a:pPr marL="0" lvl="0" indent="0" algn="l" rtl="0">
              <a:lnSpc>
                <a:spcPct val="90000"/>
              </a:lnSpc>
              <a:spcBef>
                <a:spcPts val="0"/>
              </a:spcBef>
              <a:spcAft>
                <a:spcPts val="0"/>
              </a:spcAft>
              <a:buClr>
                <a:srgbClr val="332F21"/>
              </a:buClr>
              <a:buSzPts val="3200"/>
              <a:buNone/>
            </a:pPr>
            <a:r>
              <a:rPr lang="en-US" sz="2400" dirty="0">
                <a:solidFill>
                  <a:srgbClr val="322E21"/>
                </a:solidFill>
                <a:latin typeface="e-Ukraine" pitchFamily="2" charset="77"/>
              </a:rPr>
              <a:t>- Rules </a:t>
            </a:r>
            <a:r>
              <a:rPr lang="uk-UA" sz="2400" dirty="0" err="1">
                <a:solidFill>
                  <a:srgbClr val="322E21"/>
                </a:solidFill>
                <a:latin typeface="e-Ukraine" pitchFamily="2" charset="77"/>
              </a:rPr>
              <a:t>o</a:t>
            </a:r>
            <a:r>
              <a:rPr lang="en-US" sz="2400" dirty="0">
                <a:solidFill>
                  <a:srgbClr val="322E21"/>
                </a:solidFill>
                <a:latin typeface="e-Ukraine" pitchFamily="2" charset="77"/>
              </a:rPr>
              <a:t>n the application of cluster munitions;</a:t>
            </a:r>
          </a:p>
          <a:p>
            <a:pPr marL="0" lvl="0" indent="0" algn="l" rtl="0">
              <a:lnSpc>
                <a:spcPct val="90000"/>
              </a:lnSpc>
              <a:spcBef>
                <a:spcPts val="0"/>
              </a:spcBef>
              <a:spcAft>
                <a:spcPts val="0"/>
              </a:spcAft>
              <a:buClr>
                <a:srgbClr val="332F21"/>
              </a:buClr>
              <a:buSzPts val="3200"/>
              <a:buNone/>
            </a:pPr>
            <a:endParaRPr lang="en-US" sz="2400" dirty="0">
              <a:solidFill>
                <a:srgbClr val="322E21"/>
              </a:solidFill>
              <a:latin typeface="e-Ukraine" pitchFamily="2" charset="77"/>
            </a:endParaRPr>
          </a:p>
          <a:p>
            <a:pPr marL="0" lvl="0" indent="0" algn="l" rtl="0">
              <a:lnSpc>
                <a:spcPct val="90000"/>
              </a:lnSpc>
              <a:spcBef>
                <a:spcPts val="0"/>
              </a:spcBef>
              <a:spcAft>
                <a:spcPts val="0"/>
              </a:spcAft>
              <a:buClr>
                <a:srgbClr val="332F21"/>
              </a:buClr>
              <a:buSzPts val="3200"/>
              <a:buNone/>
            </a:pPr>
            <a:r>
              <a:rPr lang="en-US" sz="2400" dirty="0">
                <a:solidFill>
                  <a:srgbClr val="322E21"/>
                </a:solidFill>
                <a:latin typeface="e-Ukraine" pitchFamily="2" charset="77"/>
              </a:rPr>
              <a:t>- Rules and recommendations on the capturing process and treatment of POWs;</a:t>
            </a:r>
          </a:p>
          <a:p>
            <a:pPr marL="0" lvl="0" indent="0" algn="l" rtl="0">
              <a:lnSpc>
                <a:spcPct val="90000"/>
              </a:lnSpc>
              <a:spcBef>
                <a:spcPts val="0"/>
              </a:spcBef>
              <a:spcAft>
                <a:spcPts val="0"/>
              </a:spcAft>
              <a:buClr>
                <a:srgbClr val="332F21"/>
              </a:buClr>
              <a:buSzPts val="3200"/>
              <a:buNone/>
            </a:pPr>
            <a:endParaRPr lang="en-US" sz="2400" dirty="0">
              <a:solidFill>
                <a:srgbClr val="322E21"/>
              </a:solidFill>
              <a:latin typeface="e-Ukraine" pitchFamily="2" charset="77"/>
            </a:endParaRPr>
          </a:p>
          <a:p>
            <a:pPr marL="0" lvl="0" indent="0" algn="l" rtl="0">
              <a:lnSpc>
                <a:spcPct val="90000"/>
              </a:lnSpc>
              <a:spcBef>
                <a:spcPts val="0"/>
              </a:spcBef>
              <a:spcAft>
                <a:spcPts val="0"/>
              </a:spcAft>
              <a:buClr>
                <a:srgbClr val="332F21"/>
              </a:buClr>
              <a:buSzPts val="3200"/>
              <a:buNone/>
            </a:pPr>
            <a:r>
              <a:rPr lang="en-US" sz="2400" dirty="0">
                <a:solidFill>
                  <a:srgbClr val="322E21"/>
                </a:solidFill>
                <a:latin typeface="e-Ukraine" pitchFamily="2" charset="77"/>
              </a:rPr>
              <a:t>- Recommendations on avoiding allocation of military objectives in densely populated areas;</a:t>
            </a:r>
          </a:p>
          <a:p>
            <a:pPr marL="0" lvl="0" indent="0" algn="l" rtl="0">
              <a:lnSpc>
                <a:spcPct val="90000"/>
              </a:lnSpc>
              <a:spcBef>
                <a:spcPts val="0"/>
              </a:spcBef>
              <a:spcAft>
                <a:spcPts val="0"/>
              </a:spcAft>
              <a:buClr>
                <a:srgbClr val="332F21"/>
              </a:buClr>
              <a:buSzPts val="3200"/>
              <a:buNone/>
            </a:pPr>
            <a:endParaRPr lang="en-US" sz="2400" dirty="0">
              <a:solidFill>
                <a:srgbClr val="322E21"/>
              </a:solidFill>
              <a:latin typeface="e-Ukraine" pitchFamily="2" charset="77"/>
            </a:endParaRPr>
          </a:p>
          <a:p>
            <a:pPr marL="0" lvl="0" indent="0" algn="l" rtl="0">
              <a:lnSpc>
                <a:spcPct val="90000"/>
              </a:lnSpc>
              <a:spcBef>
                <a:spcPts val="0"/>
              </a:spcBef>
              <a:spcAft>
                <a:spcPts val="0"/>
              </a:spcAft>
              <a:buClr>
                <a:srgbClr val="332F21"/>
              </a:buClr>
              <a:buSzPts val="3200"/>
              <a:buNone/>
            </a:pPr>
            <a:r>
              <a:rPr lang="en-US" sz="2400" dirty="0">
                <a:solidFill>
                  <a:srgbClr val="322E21"/>
                </a:solidFill>
                <a:latin typeface="e-Ukraine" pitchFamily="2" charset="77"/>
              </a:rPr>
              <a:t>- etc. </a:t>
            </a:r>
            <a:endParaRPr sz="2400" dirty="0">
              <a:solidFill>
                <a:srgbClr val="322E21"/>
              </a:solidFill>
              <a:latin typeface="e-Ukraine" pitchFamily="2" charset="77"/>
            </a:endParaRPr>
          </a:p>
        </p:txBody>
      </p:sp>
      <p:sp>
        <p:nvSpPr>
          <p:cNvPr id="236" name="Google Shape;236;p9"/>
          <p:cNvSpPr txBox="1">
            <a:spLocks noGrp="1"/>
          </p:cNvSpPr>
          <p:nvPr>
            <p:ph type="body" idx="3"/>
          </p:nvPr>
        </p:nvSpPr>
        <p:spPr>
          <a:xfrm>
            <a:off x="384038" y="171160"/>
            <a:ext cx="7274061" cy="123586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1600"/>
              <a:buNone/>
            </a:pPr>
            <a:r>
              <a:rPr lang="en-US" sz="3200" b="1" kern="0" dirty="0">
                <a:solidFill>
                  <a:srgbClr val="322E21"/>
                </a:solidFill>
                <a:effectLst/>
                <a:latin typeface="e-Ukraine Bold" pitchFamily="2" charset="77"/>
                <a:ea typeface="Times New Roman" panose="02020603050405020304" pitchFamily="18" charset="0"/>
              </a:rPr>
              <a:t>RECOMMENDATIONS TO THE POLITICAL AND MILITARY LEADERSHIP ON APPLICATION OF THE NATIONAL AND INTERNATIONAL LAW </a:t>
            </a:r>
            <a:endParaRPr lang="en-US" sz="3200" b="1" dirty="0">
              <a:solidFill>
                <a:srgbClr val="322E21"/>
              </a:solidFill>
              <a:latin typeface="e-Ukraine Bold" pitchFamily="2" charset="77"/>
            </a:endParaRPr>
          </a:p>
        </p:txBody>
      </p:sp>
      <p:sp>
        <p:nvSpPr>
          <p:cNvPr id="9" name="Овал 8">
            <a:extLst>
              <a:ext uri="{FF2B5EF4-FFF2-40B4-BE49-F238E27FC236}">
                <a16:creationId xmlns:a16="http://schemas.microsoft.com/office/drawing/2014/main" id="{B8C66423-DA56-7613-7B89-0CD194C5C37F}"/>
              </a:ext>
            </a:extLst>
          </p:cNvPr>
          <p:cNvSpPr/>
          <p:nvPr/>
        </p:nvSpPr>
        <p:spPr>
          <a:xfrm>
            <a:off x="6841474" y="2144846"/>
            <a:ext cx="1759868" cy="1732402"/>
          </a:xfrm>
          <a:prstGeom prst="ellipse">
            <a:avLst/>
          </a:prstGeom>
          <a:solidFill>
            <a:schemeClr val="tx2"/>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 name="Овал 10">
            <a:extLst>
              <a:ext uri="{FF2B5EF4-FFF2-40B4-BE49-F238E27FC236}">
                <a16:creationId xmlns:a16="http://schemas.microsoft.com/office/drawing/2014/main" id="{5FF2D29D-4410-C05C-609A-FDF98AEF8B8E}"/>
              </a:ext>
            </a:extLst>
          </p:cNvPr>
          <p:cNvSpPr/>
          <p:nvPr/>
        </p:nvSpPr>
        <p:spPr>
          <a:xfrm>
            <a:off x="10119885" y="2181799"/>
            <a:ext cx="1759868" cy="1732402"/>
          </a:xfrm>
          <a:prstGeom prst="ellipse">
            <a:avLst/>
          </a:prstGeom>
          <a:solidFill>
            <a:schemeClr val="tx2"/>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10" name="Овал 9">
            <a:extLst>
              <a:ext uri="{FF2B5EF4-FFF2-40B4-BE49-F238E27FC236}">
                <a16:creationId xmlns:a16="http://schemas.microsoft.com/office/drawing/2014/main" id="{9C908591-F194-37D8-854F-FF82B1C16DB8}"/>
              </a:ext>
            </a:extLst>
          </p:cNvPr>
          <p:cNvSpPr/>
          <p:nvPr/>
        </p:nvSpPr>
        <p:spPr>
          <a:xfrm>
            <a:off x="8432800" y="897393"/>
            <a:ext cx="1759868" cy="1732402"/>
          </a:xfrm>
          <a:prstGeom prst="ellipse">
            <a:avLst/>
          </a:prstGeom>
          <a:solidFill>
            <a:schemeClr val="tx2"/>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3" name="Рисунок 12" descr="Ракета контур">
            <a:extLst>
              <a:ext uri="{FF2B5EF4-FFF2-40B4-BE49-F238E27FC236}">
                <a16:creationId xmlns:a16="http://schemas.microsoft.com/office/drawing/2014/main" id="{7DFB018C-F9FB-6CE0-8EF6-815815D514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976" y="2384615"/>
            <a:ext cx="1252863" cy="1252863"/>
          </a:xfrm>
          <a:prstGeom prst="rect">
            <a:avLst/>
          </a:prstGeom>
        </p:spPr>
      </p:pic>
      <p:sp>
        <p:nvSpPr>
          <p:cNvPr id="14" name="Овал 13">
            <a:extLst>
              <a:ext uri="{FF2B5EF4-FFF2-40B4-BE49-F238E27FC236}">
                <a16:creationId xmlns:a16="http://schemas.microsoft.com/office/drawing/2014/main" id="{E2940209-25E2-2487-5825-34B00AF6DE63}"/>
              </a:ext>
            </a:extLst>
          </p:cNvPr>
          <p:cNvSpPr/>
          <p:nvPr/>
        </p:nvSpPr>
        <p:spPr>
          <a:xfrm>
            <a:off x="7812526" y="2667895"/>
            <a:ext cx="277374" cy="1905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5" name="Овал 14">
            <a:extLst>
              <a:ext uri="{FF2B5EF4-FFF2-40B4-BE49-F238E27FC236}">
                <a16:creationId xmlns:a16="http://schemas.microsoft.com/office/drawing/2014/main" id="{82A709B1-D6F5-4171-0359-A028393A40D4}"/>
              </a:ext>
            </a:extLst>
          </p:cNvPr>
          <p:cNvSpPr/>
          <p:nvPr/>
        </p:nvSpPr>
        <p:spPr>
          <a:xfrm>
            <a:off x="7849613" y="2648845"/>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6" name="Овал 15">
            <a:extLst>
              <a:ext uri="{FF2B5EF4-FFF2-40B4-BE49-F238E27FC236}">
                <a16:creationId xmlns:a16="http://schemas.microsoft.com/office/drawing/2014/main" id="{B79A7C16-0A29-CAF2-E938-CDCE793704F0}"/>
              </a:ext>
            </a:extLst>
          </p:cNvPr>
          <p:cNvSpPr/>
          <p:nvPr/>
        </p:nvSpPr>
        <p:spPr>
          <a:xfrm>
            <a:off x="7938513" y="2766320"/>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7" name="Овал 16">
            <a:extLst>
              <a:ext uri="{FF2B5EF4-FFF2-40B4-BE49-F238E27FC236}">
                <a16:creationId xmlns:a16="http://schemas.microsoft.com/office/drawing/2014/main" id="{44B07D75-2A30-6387-DCDE-22A4328CFC63}"/>
              </a:ext>
            </a:extLst>
          </p:cNvPr>
          <p:cNvSpPr/>
          <p:nvPr/>
        </p:nvSpPr>
        <p:spPr>
          <a:xfrm>
            <a:off x="7723626" y="2750445"/>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8" name="Овал 17">
            <a:extLst>
              <a:ext uri="{FF2B5EF4-FFF2-40B4-BE49-F238E27FC236}">
                <a16:creationId xmlns:a16="http://schemas.microsoft.com/office/drawing/2014/main" id="{A01602A3-EDE7-6061-6739-A8349B4365F9}"/>
              </a:ext>
            </a:extLst>
          </p:cNvPr>
          <p:cNvSpPr/>
          <p:nvPr/>
        </p:nvSpPr>
        <p:spPr>
          <a:xfrm>
            <a:off x="7820339" y="2871095"/>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9" name="Овал 18">
            <a:extLst>
              <a:ext uri="{FF2B5EF4-FFF2-40B4-BE49-F238E27FC236}">
                <a16:creationId xmlns:a16="http://schemas.microsoft.com/office/drawing/2014/main" id="{0899310E-E3DF-817D-6333-E2A65D58D1AA}"/>
              </a:ext>
            </a:extLst>
          </p:cNvPr>
          <p:cNvSpPr/>
          <p:nvPr/>
        </p:nvSpPr>
        <p:spPr>
          <a:xfrm>
            <a:off x="7620000" y="2870200"/>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0" name="Овал 19">
            <a:extLst>
              <a:ext uri="{FF2B5EF4-FFF2-40B4-BE49-F238E27FC236}">
                <a16:creationId xmlns:a16="http://schemas.microsoft.com/office/drawing/2014/main" id="{16A09987-41AB-7D0A-B0B8-5CF52E7FBE5C}"/>
              </a:ext>
            </a:extLst>
          </p:cNvPr>
          <p:cNvSpPr/>
          <p:nvPr/>
        </p:nvSpPr>
        <p:spPr>
          <a:xfrm>
            <a:off x="7721600" y="2984500"/>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1" name="Овал 20">
            <a:extLst>
              <a:ext uri="{FF2B5EF4-FFF2-40B4-BE49-F238E27FC236}">
                <a16:creationId xmlns:a16="http://schemas.microsoft.com/office/drawing/2014/main" id="{318A16CB-8AF0-A971-8409-C064F0AA8874}"/>
              </a:ext>
            </a:extLst>
          </p:cNvPr>
          <p:cNvSpPr/>
          <p:nvPr/>
        </p:nvSpPr>
        <p:spPr>
          <a:xfrm>
            <a:off x="8001000" y="2616200"/>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2" name="Овал 21">
            <a:extLst>
              <a:ext uri="{FF2B5EF4-FFF2-40B4-BE49-F238E27FC236}">
                <a16:creationId xmlns:a16="http://schemas.microsoft.com/office/drawing/2014/main" id="{51D402DB-9710-714F-F0E6-4819CD008B4F}"/>
              </a:ext>
            </a:extLst>
          </p:cNvPr>
          <p:cNvSpPr/>
          <p:nvPr/>
        </p:nvSpPr>
        <p:spPr>
          <a:xfrm>
            <a:off x="7556500" y="3048000"/>
            <a:ext cx="101600" cy="114300"/>
          </a:xfrm>
          <a:prstGeom prst="ellipse">
            <a:avLst/>
          </a:prstGeom>
          <a:solidFill>
            <a:srgbClr val="322E21"/>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4" name="Рисунок 23" descr="Тюрьма контур">
            <a:extLst>
              <a:ext uri="{FF2B5EF4-FFF2-40B4-BE49-F238E27FC236}">
                <a16:creationId xmlns:a16="http://schemas.microsoft.com/office/drawing/2014/main" id="{36937176-079A-9556-3BAB-E60E5D4BEE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9777" y="964652"/>
            <a:ext cx="1562648" cy="1562648"/>
          </a:xfrm>
          <a:prstGeom prst="rect">
            <a:avLst/>
          </a:prstGeom>
        </p:spPr>
      </p:pic>
      <p:pic>
        <p:nvPicPr>
          <p:cNvPr id="28" name="Рисунок 27" descr="Группа мужчин со сплошной заливкой">
            <a:extLst>
              <a:ext uri="{FF2B5EF4-FFF2-40B4-BE49-F238E27FC236}">
                <a16:creationId xmlns:a16="http://schemas.microsoft.com/office/drawing/2014/main" id="{E59958FF-3965-4816-C4D8-9002892F27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5534" y="1306394"/>
            <a:ext cx="914400" cy="914400"/>
          </a:xfrm>
          <a:prstGeom prst="rect">
            <a:avLst/>
          </a:prstGeom>
        </p:spPr>
      </p:pic>
      <p:pic>
        <p:nvPicPr>
          <p:cNvPr id="34" name="Рисунок 33" descr="Город контур">
            <a:extLst>
              <a:ext uri="{FF2B5EF4-FFF2-40B4-BE49-F238E27FC236}">
                <a16:creationId xmlns:a16="http://schemas.microsoft.com/office/drawing/2014/main" id="{6DE75B84-A2A0-58E8-8945-37D300848D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81802" y="2498767"/>
            <a:ext cx="485733" cy="485733"/>
          </a:xfrm>
          <a:prstGeom prst="rect">
            <a:avLst/>
          </a:prstGeom>
        </p:spPr>
      </p:pic>
      <p:pic>
        <p:nvPicPr>
          <p:cNvPr id="39" name="Рисунок 38" descr="Предупреждение со сплошной заливкой">
            <a:extLst>
              <a:ext uri="{FF2B5EF4-FFF2-40B4-BE49-F238E27FC236}">
                <a16:creationId xmlns:a16="http://schemas.microsoft.com/office/drawing/2014/main" id="{AE9C2D58-0D3C-1544-DC04-7363BA013E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01517" y="2501900"/>
            <a:ext cx="330200" cy="330200"/>
          </a:xfrm>
          <a:prstGeom prst="rect">
            <a:avLst/>
          </a:prstGeom>
        </p:spPr>
      </p:pic>
      <p:pic>
        <p:nvPicPr>
          <p:cNvPr id="44" name="Рисунок 43" descr="Школьный класс контур">
            <a:extLst>
              <a:ext uri="{FF2B5EF4-FFF2-40B4-BE49-F238E27FC236}">
                <a16:creationId xmlns:a16="http://schemas.microsoft.com/office/drawing/2014/main" id="{AFEDEC44-4447-6C11-742B-150F92E0A2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32368" y="2337947"/>
            <a:ext cx="1451931" cy="1451931"/>
          </a:xfrm>
          <a:prstGeom prst="rect">
            <a:avLst/>
          </a:prstGeom>
        </p:spPr>
      </p:pic>
      <p:pic>
        <p:nvPicPr>
          <p:cNvPr id="46" name="Рисунок 45" descr="Офисный рабочий мужской со сплошной заливкой">
            <a:extLst>
              <a:ext uri="{FF2B5EF4-FFF2-40B4-BE49-F238E27FC236}">
                <a16:creationId xmlns:a16="http://schemas.microsoft.com/office/drawing/2014/main" id="{2FF5E208-4BF5-BCFA-5E6A-76887CB1B5F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16822" y="3929578"/>
            <a:ext cx="2028558" cy="2028558"/>
          </a:xfrm>
          <a:prstGeom prst="rect">
            <a:avLst/>
          </a:prstGeom>
        </p:spPr>
      </p:pic>
      <p:sp>
        <p:nvSpPr>
          <p:cNvPr id="47" name="Овал 46">
            <a:extLst>
              <a:ext uri="{FF2B5EF4-FFF2-40B4-BE49-F238E27FC236}">
                <a16:creationId xmlns:a16="http://schemas.microsoft.com/office/drawing/2014/main" id="{110AC4BC-5AC4-AD81-CE98-627289C8DF73}"/>
              </a:ext>
            </a:extLst>
          </p:cNvPr>
          <p:cNvSpPr/>
          <p:nvPr/>
        </p:nvSpPr>
        <p:spPr>
          <a:xfrm>
            <a:off x="8738734" y="2725298"/>
            <a:ext cx="1184734" cy="1132006"/>
          </a:xfrm>
          <a:prstGeom prst="ellipse">
            <a:avLst/>
          </a:prstGeom>
          <a:solidFill>
            <a:schemeClr val="tx2"/>
          </a:solidFill>
          <a:ln>
            <a:solidFill>
              <a:srgbClr val="322E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22E21"/>
                </a:solidFill>
                <a:latin typeface="e-Ukraine Light" pitchFamily="2" charset="0"/>
              </a:rPr>
              <a:t>etc.</a:t>
            </a:r>
            <a:endParaRPr lang="ru-UA" dirty="0">
              <a:solidFill>
                <a:srgbClr val="322E21"/>
              </a:solidFill>
              <a:latin typeface="e-Ukraine Light" pitchFamily="2" charset="0"/>
            </a:endParaRPr>
          </a:p>
        </p:txBody>
      </p:sp>
      <p:pic>
        <p:nvPicPr>
          <p:cNvPr id="49" name="Рисунок 48" descr="Значок 1 контур">
            <a:extLst>
              <a:ext uri="{FF2B5EF4-FFF2-40B4-BE49-F238E27FC236}">
                <a16:creationId xmlns:a16="http://schemas.microsoft.com/office/drawing/2014/main" id="{B51A4287-2ED8-694C-2870-1D0BE46E7B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52311" y="1920749"/>
            <a:ext cx="294920" cy="294920"/>
          </a:xfrm>
          <a:prstGeom prst="rect">
            <a:avLst/>
          </a:prstGeom>
        </p:spPr>
      </p:pic>
      <p:pic>
        <p:nvPicPr>
          <p:cNvPr id="51" name="Рисунок 50" descr="Значок контур">
            <a:extLst>
              <a:ext uri="{FF2B5EF4-FFF2-40B4-BE49-F238E27FC236}">
                <a16:creationId xmlns:a16="http://schemas.microsoft.com/office/drawing/2014/main" id="{26C36589-1119-CCC5-B918-7C7EAA55C2D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44987" y="585312"/>
            <a:ext cx="317500" cy="317500"/>
          </a:xfrm>
          <a:prstGeom prst="rect">
            <a:avLst/>
          </a:prstGeom>
        </p:spPr>
      </p:pic>
      <p:pic>
        <p:nvPicPr>
          <p:cNvPr id="53" name="Рисунок 52" descr="Значок 3 контур">
            <a:extLst>
              <a:ext uri="{FF2B5EF4-FFF2-40B4-BE49-F238E27FC236}">
                <a16:creationId xmlns:a16="http://schemas.microsoft.com/office/drawing/2014/main" id="{57323309-6B05-8F36-E728-027BE7F9917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407127" y="1920749"/>
            <a:ext cx="331739" cy="331739"/>
          </a:xfrm>
          <a:prstGeom prst="rect">
            <a:avLst/>
          </a:prstGeom>
        </p:spPr>
      </p:pic>
      <p:pic>
        <p:nvPicPr>
          <p:cNvPr id="55" name="Рисунок 54" descr="Значок 4 контур">
            <a:extLst>
              <a:ext uri="{FF2B5EF4-FFF2-40B4-BE49-F238E27FC236}">
                <a16:creationId xmlns:a16="http://schemas.microsoft.com/office/drawing/2014/main" id="{C75F4163-08CD-D468-5DBB-54AFE7402C8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23438" y="2562536"/>
            <a:ext cx="339049" cy="339049"/>
          </a:xfrm>
          <a:prstGeom prst="rect">
            <a:avLst/>
          </a:prstGeom>
        </p:spPr>
      </p:pic>
      <p:cxnSp>
        <p:nvCxnSpPr>
          <p:cNvPr id="57" name="Прямая соединительная линия 56">
            <a:extLst>
              <a:ext uri="{FF2B5EF4-FFF2-40B4-BE49-F238E27FC236}">
                <a16:creationId xmlns:a16="http://schemas.microsoft.com/office/drawing/2014/main" id="{809567C6-A3BA-117F-DB3A-C24331091F80}"/>
              </a:ext>
            </a:extLst>
          </p:cNvPr>
          <p:cNvCxnSpPr>
            <a:stCxn id="9" idx="0"/>
            <a:endCxn id="10" idx="2"/>
          </p:cNvCxnSpPr>
          <p:nvPr/>
        </p:nvCxnSpPr>
        <p:spPr>
          <a:xfrm flipV="1">
            <a:off x="7721408" y="1763594"/>
            <a:ext cx="711392" cy="381252"/>
          </a:xfrm>
          <a:prstGeom prst="line">
            <a:avLst/>
          </a:prstGeom>
          <a:ln>
            <a:solidFill>
              <a:srgbClr val="322E21"/>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C79EE5D4-C85B-7B24-60EE-01AFBA55503C}"/>
              </a:ext>
            </a:extLst>
          </p:cNvPr>
          <p:cNvCxnSpPr>
            <a:stCxn id="10" idx="6"/>
            <a:endCxn id="11" idx="0"/>
          </p:cNvCxnSpPr>
          <p:nvPr/>
        </p:nvCxnSpPr>
        <p:spPr>
          <a:xfrm>
            <a:off x="10192668" y="1763594"/>
            <a:ext cx="807151" cy="418205"/>
          </a:xfrm>
          <a:prstGeom prst="line">
            <a:avLst/>
          </a:prstGeom>
          <a:ln>
            <a:solidFill>
              <a:srgbClr val="322E21"/>
            </a:solidFill>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a:extLst>
              <a:ext uri="{FF2B5EF4-FFF2-40B4-BE49-F238E27FC236}">
                <a16:creationId xmlns:a16="http://schemas.microsoft.com/office/drawing/2014/main" id="{07DF8D53-F0C5-2839-53F2-267AE72E1210}"/>
              </a:ext>
            </a:extLst>
          </p:cNvPr>
          <p:cNvCxnSpPr>
            <a:stCxn id="11" idx="3"/>
            <a:endCxn id="47" idx="5"/>
          </p:cNvCxnSpPr>
          <p:nvPr/>
        </p:nvCxnSpPr>
        <p:spPr>
          <a:xfrm flipH="1">
            <a:off x="9749968" y="3660497"/>
            <a:ext cx="627644" cy="31029"/>
          </a:xfrm>
          <a:prstGeom prst="line">
            <a:avLst/>
          </a:prstGeom>
          <a:ln>
            <a:solidFill>
              <a:srgbClr val="322E21"/>
            </a:solidFill>
          </a:ln>
        </p:spPr>
        <p:style>
          <a:lnRef idx="1">
            <a:schemeClr val="accent1"/>
          </a:lnRef>
          <a:fillRef idx="0">
            <a:schemeClr val="accent1"/>
          </a:fillRef>
          <a:effectRef idx="0">
            <a:schemeClr val="accent1"/>
          </a:effectRef>
          <a:fontRef idx="minor">
            <a:schemeClr val="tx1"/>
          </a:fontRef>
        </p:style>
      </p:cxnSp>
      <p:cxnSp>
        <p:nvCxnSpPr>
          <p:cNvPr id="193" name="Прямая соединительная линия 192">
            <a:extLst>
              <a:ext uri="{FF2B5EF4-FFF2-40B4-BE49-F238E27FC236}">
                <a16:creationId xmlns:a16="http://schemas.microsoft.com/office/drawing/2014/main" id="{72DBC596-5009-7429-4D12-9467ECEAE4EE}"/>
              </a:ext>
            </a:extLst>
          </p:cNvPr>
          <p:cNvCxnSpPr>
            <a:stCxn id="47" idx="3"/>
            <a:endCxn id="9" idx="5"/>
          </p:cNvCxnSpPr>
          <p:nvPr/>
        </p:nvCxnSpPr>
        <p:spPr>
          <a:xfrm flipH="1" flipV="1">
            <a:off x="8343615" y="3623544"/>
            <a:ext cx="568619" cy="67982"/>
          </a:xfrm>
          <a:prstGeom prst="line">
            <a:avLst/>
          </a:prstGeom>
          <a:ln>
            <a:solidFill>
              <a:srgbClr val="322E21"/>
            </a:solidFill>
          </a:ln>
        </p:spPr>
        <p:style>
          <a:lnRef idx="1">
            <a:schemeClr val="accent1"/>
          </a:lnRef>
          <a:fillRef idx="0">
            <a:schemeClr val="accent1"/>
          </a:fillRef>
          <a:effectRef idx="0">
            <a:schemeClr val="accent1"/>
          </a:effectRef>
          <a:fontRef idx="minor">
            <a:schemeClr val="tx1"/>
          </a:fontRef>
        </p:style>
      </p:cxnSp>
      <p:cxnSp>
        <p:nvCxnSpPr>
          <p:cNvPr id="202" name="Прямая со стрелкой 201">
            <a:extLst>
              <a:ext uri="{FF2B5EF4-FFF2-40B4-BE49-F238E27FC236}">
                <a16:creationId xmlns:a16="http://schemas.microsoft.com/office/drawing/2014/main" id="{F48CB2F0-C3B5-0441-5BB7-62E71A012BDD}"/>
              </a:ext>
            </a:extLst>
          </p:cNvPr>
          <p:cNvCxnSpPr>
            <a:stCxn id="47" idx="4"/>
          </p:cNvCxnSpPr>
          <p:nvPr/>
        </p:nvCxnSpPr>
        <p:spPr>
          <a:xfrm flipH="1">
            <a:off x="9321917" y="3857304"/>
            <a:ext cx="9184" cy="282896"/>
          </a:xfrm>
          <a:prstGeom prst="straightConnector1">
            <a:avLst/>
          </a:prstGeom>
          <a:ln>
            <a:solidFill>
              <a:srgbClr val="322E2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Прямая соединительная линия 205">
            <a:extLst>
              <a:ext uri="{FF2B5EF4-FFF2-40B4-BE49-F238E27FC236}">
                <a16:creationId xmlns:a16="http://schemas.microsoft.com/office/drawing/2014/main" id="{44F6A47E-21FF-B01B-0D86-EC63B44B1A5E}"/>
              </a:ext>
            </a:extLst>
          </p:cNvPr>
          <p:cNvCxnSpPr>
            <a:stCxn id="47" idx="0"/>
            <a:endCxn id="10" idx="4"/>
          </p:cNvCxnSpPr>
          <p:nvPr/>
        </p:nvCxnSpPr>
        <p:spPr>
          <a:xfrm flipH="1" flipV="1">
            <a:off x="9312734" y="2629795"/>
            <a:ext cx="18367" cy="95503"/>
          </a:xfrm>
          <a:prstGeom prst="line">
            <a:avLst/>
          </a:prstGeom>
          <a:ln>
            <a:solidFill>
              <a:srgbClr val="322E2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9" name="Google Shape;229;p8"/>
          <p:cNvSpPr txBox="1">
            <a:spLocks noGrp="1"/>
          </p:cNvSpPr>
          <p:nvPr>
            <p:ph type="sldNum" idx="12"/>
          </p:nvPr>
        </p:nvSpPr>
        <p:spPr>
          <a:xfrm>
            <a:off x="11142921" y="6527870"/>
            <a:ext cx="606167" cy="180024"/>
          </a:xfrm>
          <a:prstGeom prst="rect">
            <a:avLst/>
          </a:prstGeom>
          <a:noFill/>
          <a:ln>
            <a:solidFill>
              <a:schemeClr val="bg1"/>
            </a:solid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15</a:t>
            </a:fld>
            <a:endParaRPr/>
          </a:p>
        </p:txBody>
      </p:sp>
      <p:grpSp>
        <p:nvGrpSpPr>
          <p:cNvPr id="305" name="Group 304">
            <a:extLst>
              <a:ext uri="{FF2B5EF4-FFF2-40B4-BE49-F238E27FC236}">
                <a16:creationId xmlns:a16="http://schemas.microsoft.com/office/drawing/2014/main" id="{736E4E90-25DE-0E89-A22B-2A067B1C1C89}"/>
              </a:ext>
            </a:extLst>
          </p:cNvPr>
          <p:cNvGrpSpPr/>
          <p:nvPr/>
        </p:nvGrpSpPr>
        <p:grpSpPr>
          <a:xfrm>
            <a:off x="5914028" y="123570"/>
            <a:ext cx="6179115" cy="6658466"/>
            <a:chOff x="6125246" y="-649722"/>
            <a:chExt cx="5759757" cy="7689282"/>
          </a:xfrm>
          <a:blipFill>
            <a:blip r:embed="rId3"/>
            <a:stretch>
              <a:fillRect/>
            </a:stretch>
          </a:blipFill>
        </p:grpSpPr>
        <p:sp>
          <p:nvSpPr>
            <p:cNvPr id="195" name="Hexagon 194">
              <a:extLst>
                <a:ext uri="{FF2B5EF4-FFF2-40B4-BE49-F238E27FC236}">
                  <a16:creationId xmlns:a16="http://schemas.microsoft.com/office/drawing/2014/main" id="{B49F990B-2911-3581-0CD8-C1D74BE4EF73}"/>
                </a:ext>
              </a:extLst>
            </p:cNvPr>
            <p:cNvSpPr/>
            <p:nvPr/>
          </p:nvSpPr>
          <p:spPr>
            <a:xfrm>
              <a:off x="7245078" y="448288"/>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196" name="Hexagon 195">
              <a:extLst>
                <a:ext uri="{FF2B5EF4-FFF2-40B4-BE49-F238E27FC236}">
                  <a16:creationId xmlns:a16="http://schemas.microsoft.com/office/drawing/2014/main" id="{4613AB9B-F745-C0DD-7F2B-BA148807C00D}"/>
                </a:ext>
              </a:extLst>
            </p:cNvPr>
            <p:cNvSpPr/>
            <p:nvPr/>
          </p:nvSpPr>
          <p:spPr>
            <a:xfrm>
              <a:off x="9484742" y="46243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197" name="Hexagon 196">
              <a:extLst>
                <a:ext uri="{FF2B5EF4-FFF2-40B4-BE49-F238E27FC236}">
                  <a16:creationId xmlns:a16="http://schemas.microsoft.com/office/drawing/2014/main" id="{D3520F43-EA1F-7674-3694-34F07CB69D29}"/>
                </a:ext>
              </a:extLst>
            </p:cNvPr>
            <p:cNvSpPr/>
            <p:nvPr/>
          </p:nvSpPr>
          <p:spPr>
            <a:xfrm>
              <a:off x="8364910" y="46243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198" name="Hexagon 197">
              <a:extLst>
                <a:ext uri="{FF2B5EF4-FFF2-40B4-BE49-F238E27FC236}">
                  <a16:creationId xmlns:a16="http://schemas.microsoft.com/office/drawing/2014/main" id="{193C2FA1-E731-BFAA-1CEF-40A18F4223E9}"/>
                </a:ext>
              </a:extLst>
            </p:cNvPr>
            <p:cNvSpPr/>
            <p:nvPr/>
          </p:nvSpPr>
          <p:spPr>
            <a:xfrm>
              <a:off x="6129167" y="44121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199" name="Hexagon 198">
              <a:extLst>
                <a:ext uri="{FF2B5EF4-FFF2-40B4-BE49-F238E27FC236}">
                  <a16:creationId xmlns:a16="http://schemas.microsoft.com/office/drawing/2014/main" id="{FAA3FA0D-518B-64F1-94E7-18FAD83D0FE0}"/>
                </a:ext>
              </a:extLst>
            </p:cNvPr>
            <p:cNvSpPr/>
            <p:nvPr/>
          </p:nvSpPr>
          <p:spPr>
            <a:xfrm>
              <a:off x="10604574" y="46243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0" name="Hexagon 199">
              <a:extLst>
                <a:ext uri="{FF2B5EF4-FFF2-40B4-BE49-F238E27FC236}">
                  <a16:creationId xmlns:a16="http://schemas.microsoft.com/office/drawing/2014/main" id="{5B986580-40C6-53A2-5EFD-3E3093B0072E}"/>
                </a:ext>
              </a:extLst>
            </p:cNvPr>
            <p:cNvSpPr/>
            <p:nvPr/>
          </p:nvSpPr>
          <p:spPr>
            <a:xfrm>
              <a:off x="9484742" y="-27171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1" name="Hexagon 200">
              <a:extLst>
                <a:ext uri="{FF2B5EF4-FFF2-40B4-BE49-F238E27FC236}">
                  <a16:creationId xmlns:a16="http://schemas.microsoft.com/office/drawing/2014/main" id="{3345581A-A650-1196-514A-827640DD732D}"/>
                </a:ext>
              </a:extLst>
            </p:cNvPr>
            <p:cNvSpPr/>
            <p:nvPr/>
          </p:nvSpPr>
          <p:spPr>
            <a:xfrm>
              <a:off x="7805165" y="-64264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2" name="Hexagon 201">
              <a:extLst>
                <a:ext uri="{FF2B5EF4-FFF2-40B4-BE49-F238E27FC236}">
                  <a16:creationId xmlns:a16="http://schemas.microsoft.com/office/drawing/2014/main" id="{2DFDCF90-6E71-CDBF-E96F-873168CB1147}"/>
                </a:ext>
              </a:extLst>
            </p:cNvPr>
            <p:cNvSpPr/>
            <p:nvPr/>
          </p:nvSpPr>
          <p:spPr>
            <a:xfrm>
              <a:off x="10044145" y="-64585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3" name="Hexagon 202">
              <a:extLst>
                <a:ext uri="{FF2B5EF4-FFF2-40B4-BE49-F238E27FC236}">
                  <a16:creationId xmlns:a16="http://schemas.microsoft.com/office/drawing/2014/main" id="{021A8A5D-EAA6-B071-4A61-E9247547220E}"/>
                </a:ext>
              </a:extLst>
            </p:cNvPr>
            <p:cNvSpPr/>
            <p:nvPr/>
          </p:nvSpPr>
          <p:spPr>
            <a:xfrm>
              <a:off x="6684991" y="-64264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4" name="Hexagon 203">
              <a:extLst>
                <a:ext uri="{FF2B5EF4-FFF2-40B4-BE49-F238E27FC236}">
                  <a16:creationId xmlns:a16="http://schemas.microsoft.com/office/drawing/2014/main" id="{FD9C9B3F-4B72-5ECC-A3F6-625ABDD86232}"/>
                </a:ext>
              </a:extLst>
            </p:cNvPr>
            <p:cNvSpPr/>
            <p:nvPr/>
          </p:nvSpPr>
          <p:spPr>
            <a:xfrm>
              <a:off x="11165003" y="81601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5" name="Hexagon 204">
              <a:extLst>
                <a:ext uri="{FF2B5EF4-FFF2-40B4-BE49-F238E27FC236}">
                  <a16:creationId xmlns:a16="http://schemas.microsoft.com/office/drawing/2014/main" id="{85AAD522-03B4-AFFC-94A6-A1E4B4AB79EF}"/>
                </a:ext>
              </a:extLst>
            </p:cNvPr>
            <p:cNvSpPr/>
            <p:nvPr/>
          </p:nvSpPr>
          <p:spPr>
            <a:xfrm>
              <a:off x="8924655" y="-64972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6" name="Hexagon 205">
              <a:extLst>
                <a:ext uri="{FF2B5EF4-FFF2-40B4-BE49-F238E27FC236}">
                  <a16:creationId xmlns:a16="http://schemas.microsoft.com/office/drawing/2014/main" id="{66005975-9AB1-EA2C-1A4B-CD85ECC8F652}"/>
                </a:ext>
              </a:extLst>
            </p:cNvPr>
            <p:cNvSpPr/>
            <p:nvPr/>
          </p:nvSpPr>
          <p:spPr>
            <a:xfrm>
              <a:off x="11163635" y="229491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7" name="Hexagon 206">
              <a:extLst>
                <a:ext uri="{FF2B5EF4-FFF2-40B4-BE49-F238E27FC236}">
                  <a16:creationId xmlns:a16="http://schemas.microsoft.com/office/drawing/2014/main" id="{C4DABB12-AC47-A34F-6052-E3A03EDF36D5}"/>
                </a:ext>
              </a:extLst>
            </p:cNvPr>
            <p:cNvSpPr/>
            <p:nvPr/>
          </p:nvSpPr>
          <p:spPr>
            <a:xfrm>
              <a:off x="11163635" y="156044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8" name="Hexagon 207">
              <a:extLst>
                <a:ext uri="{FF2B5EF4-FFF2-40B4-BE49-F238E27FC236}">
                  <a16:creationId xmlns:a16="http://schemas.microsoft.com/office/drawing/2014/main" id="{0C08952A-FAC6-B3AB-98E6-2D3045A5C592}"/>
                </a:ext>
              </a:extLst>
            </p:cNvPr>
            <p:cNvSpPr/>
            <p:nvPr/>
          </p:nvSpPr>
          <p:spPr>
            <a:xfrm>
              <a:off x="10604574" y="-27878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09" name="Hexagon 208">
              <a:extLst>
                <a:ext uri="{FF2B5EF4-FFF2-40B4-BE49-F238E27FC236}">
                  <a16:creationId xmlns:a16="http://schemas.microsoft.com/office/drawing/2014/main" id="{D6977983-ED6C-3B71-53A4-DA2E701A22F7}"/>
                </a:ext>
              </a:extLst>
            </p:cNvPr>
            <p:cNvSpPr/>
            <p:nvPr/>
          </p:nvSpPr>
          <p:spPr>
            <a:xfrm>
              <a:off x="8364910" y="-27171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0" name="Hexagon 209">
              <a:extLst>
                <a:ext uri="{FF2B5EF4-FFF2-40B4-BE49-F238E27FC236}">
                  <a16:creationId xmlns:a16="http://schemas.microsoft.com/office/drawing/2014/main" id="{264472FE-11D7-F217-3BD4-45308619DB6E}"/>
                </a:ext>
              </a:extLst>
            </p:cNvPr>
            <p:cNvSpPr/>
            <p:nvPr/>
          </p:nvSpPr>
          <p:spPr>
            <a:xfrm>
              <a:off x="8924997" y="88288"/>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1" name="Hexagon 210">
              <a:extLst>
                <a:ext uri="{FF2B5EF4-FFF2-40B4-BE49-F238E27FC236}">
                  <a16:creationId xmlns:a16="http://schemas.microsoft.com/office/drawing/2014/main" id="{3C11A491-04A3-1E10-BBC3-522FB72F30ED}"/>
                </a:ext>
              </a:extLst>
            </p:cNvPr>
            <p:cNvSpPr/>
            <p:nvPr/>
          </p:nvSpPr>
          <p:spPr>
            <a:xfrm>
              <a:off x="10044829" y="88288"/>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2" name="Hexagon 211">
              <a:extLst>
                <a:ext uri="{FF2B5EF4-FFF2-40B4-BE49-F238E27FC236}">
                  <a16:creationId xmlns:a16="http://schemas.microsoft.com/office/drawing/2014/main" id="{B4A399B7-5F5C-76D8-814D-B200CA47D73A}"/>
                </a:ext>
              </a:extLst>
            </p:cNvPr>
            <p:cNvSpPr/>
            <p:nvPr/>
          </p:nvSpPr>
          <p:spPr>
            <a:xfrm>
              <a:off x="6685333" y="88288"/>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3" name="Hexagon 212">
              <a:extLst>
                <a:ext uri="{FF2B5EF4-FFF2-40B4-BE49-F238E27FC236}">
                  <a16:creationId xmlns:a16="http://schemas.microsoft.com/office/drawing/2014/main" id="{DCC8FE9A-BE41-7FD9-F3E0-2FAE15E24C5E}"/>
                </a:ext>
              </a:extLst>
            </p:cNvPr>
            <p:cNvSpPr/>
            <p:nvPr/>
          </p:nvSpPr>
          <p:spPr>
            <a:xfrm>
              <a:off x="7805165" y="88288"/>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4" name="Hexagon 213">
              <a:extLst>
                <a:ext uri="{FF2B5EF4-FFF2-40B4-BE49-F238E27FC236}">
                  <a16:creationId xmlns:a16="http://schemas.microsoft.com/office/drawing/2014/main" id="{528044DC-5D5B-8A27-6CEA-62DE212E98F8}"/>
                </a:ext>
              </a:extLst>
            </p:cNvPr>
            <p:cNvSpPr/>
            <p:nvPr/>
          </p:nvSpPr>
          <p:spPr>
            <a:xfrm>
              <a:off x="6125246" y="-28972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5" name="Hexagon 214">
              <a:extLst>
                <a:ext uri="{FF2B5EF4-FFF2-40B4-BE49-F238E27FC236}">
                  <a16:creationId xmlns:a16="http://schemas.microsoft.com/office/drawing/2014/main" id="{F27D4F3D-4D1C-07A5-E9DE-CB89C9E731A7}"/>
                </a:ext>
              </a:extLst>
            </p:cNvPr>
            <p:cNvSpPr/>
            <p:nvPr/>
          </p:nvSpPr>
          <p:spPr>
            <a:xfrm>
              <a:off x="7245078" y="-28972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7" name="Hexagon 216">
              <a:extLst>
                <a:ext uri="{FF2B5EF4-FFF2-40B4-BE49-F238E27FC236}">
                  <a16:creationId xmlns:a16="http://schemas.microsoft.com/office/drawing/2014/main" id="{C9E7521D-2C8C-14D5-EECD-B99EA4004A80}"/>
                </a:ext>
              </a:extLst>
            </p:cNvPr>
            <p:cNvSpPr/>
            <p:nvPr/>
          </p:nvSpPr>
          <p:spPr>
            <a:xfrm>
              <a:off x="7245078" y="191016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8" name="Hexagon 217">
              <a:extLst>
                <a:ext uri="{FF2B5EF4-FFF2-40B4-BE49-F238E27FC236}">
                  <a16:creationId xmlns:a16="http://schemas.microsoft.com/office/drawing/2014/main" id="{F92FDC37-0481-3827-D965-96374DC41EE2}"/>
                </a:ext>
              </a:extLst>
            </p:cNvPr>
            <p:cNvSpPr/>
            <p:nvPr/>
          </p:nvSpPr>
          <p:spPr>
            <a:xfrm>
              <a:off x="9484742" y="192430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19" name="Hexagon 218">
              <a:extLst>
                <a:ext uri="{FF2B5EF4-FFF2-40B4-BE49-F238E27FC236}">
                  <a16:creationId xmlns:a16="http://schemas.microsoft.com/office/drawing/2014/main" id="{1B2F28E5-A564-C6C3-2869-56B4B88B02A7}"/>
                </a:ext>
              </a:extLst>
            </p:cNvPr>
            <p:cNvSpPr/>
            <p:nvPr/>
          </p:nvSpPr>
          <p:spPr>
            <a:xfrm>
              <a:off x="8364910" y="192430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20" name="Hexagon 219">
              <a:extLst>
                <a:ext uri="{FF2B5EF4-FFF2-40B4-BE49-F238E27FC236}">
                  <a16:creationId xmlns:a16="http://schemas.microsoft.com/office/drawing/2014/main" id="{38A2B18D-1C62-549E-A14E-57DD612D3840}"/>
                </a:ext>
              </a:extLst>
            </p:cNvPr>
            <p:cNvSpPr/>
            <p:nvPr/>
          </p:nvSpPr>
          <p:spPr>
            <a:xfrm>
              <a:off x="6129167" y="190308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21" name="Hexagon 220">
              <a:extLst>
                <a:ext uri="{FF2B5EF4-FFF2-40B4-BE49-F238E27FC236}">
                  <a16:creationId xmlns:a16="http://schemas.microsoft.com/office/drawing/2014/main" id="{648F84B2-D847-9D6D-C85A-41A8E81390A6}"/>
                </a:ext>
              </a:extLst>
            </p:cNvPr>
            <p:cNvSpPr/>
            <p:nvPr/>
          </p:nvSpPr>
          <p:spPr>
            <a:xfrm>
              <a:off x="10604574" y="192430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22" name="Hexagon 221">
              <a:extLst>
                <a:ext uri="{FF2B5EF4-FFF2-40B4-BE49-F238E27FC236}">
                  <a16:creationId xmlns:a16="http://schemas.microsoft.com/office/drawing/2014/main" id="{01D8AD7D-68D0-E7CF-90AD-1C1448E26D70}"/>
                </a:ext>
              </a:extLst>
            </p:cNvPr>
            <p:cNvSpPr/>
            <p:nvPr/>
          </p:nvSpPr>
          <p:spPr>
            <a:xfrm>
              <a:off x="9484742" y="119016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0" name="Hexagon 229">
              <a:extLst>
                <a:ext uri="{FF2B5EF4-FFF2-40B4-BE49-F238E27FC236}">
                  <a16:creationId xmlns:a16="http://schemas.microsoft.com/office/drawing/2014/main" id="{0F6B38C6-A1C2-D1D2-281C-0327F0275800}"/>
                </a:ext>
              </a:extLst>
            </p:cNvPr>
            <p:cNvSpPr/>
            <p:nvPr/>
          </p:nvSpPr>
          <p:spPr>
            <a:xfrm>
              <a:off x="7805165" y="81922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1" name="Hexagon 230">
              <a:extLst>
                <a:ext uri="{FF2B5EF4-FFF2-40B4-BE49-F238E27FC236}">
                  <a16:creationId xmlns:a16="http://schemas.microsoft.com/office/drawing/2014/main" id="{CF19718D-BC3B-4480-CE49-812B1E5F82EB}"/>
                </a:ext>
              </a:extLst>
            </p:cNvPr>
            <p:cNvSpPr/>
            <p:nvPr/>
          </p:nvSpPr>
          <p:spPr>
            <a:xfrm>
              <a:off x="10044145" y="81601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2" name="Hexagon 231">
              <a:extLst>
                <a:ext uri="{FF2B5EF4-FFF2-40B4-BE49-F238E27FC236}">
                  <a16:creationId xmlns:a16="http://schemas.microsoft.com/office/drawing/2014/main" id="{7B8A99B9-9113-64D5-A9EC-49539D7351D8}"/>
                </a:ext>
              </a:extLst>
            </p:cNvPr>
            <p:cNvSpPr/>
            <p:nvPr/>
          </p:nvSpPr>
          <p:spPr>
            <a:xfrm>
              <a:off x="6684991" y="819225"/>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3" name="Hexagon 232">
              <a:extLst>
                <a:ext uri="{FF2B5EF4-FFF2-40B4-BE49-F238E27FC236}">
                  <a16:creationId xmlns:a16="http://schemas.microsoft.com/office/drawing/2014/main" id="{96193BDC-E12F-25A3-9A92-949D51030DAF}"/>
                </a:ext>
              </a:extLst>
            </p:cNvPr>
            <p:cNvSpPr/>
            <p:nvPr/>
          </p:nvSpPr>
          <p:spPr>
            <a:xfrm>
              <a:off x="8924655" y="81215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4" name="Hexagon 233">
              <a:extLst>
                <a:ext uri="{FF2B5EF4-FFF2-40B4-BE49-F238E27FC236}">
                  <a16:creationId xmlns:a16="http://schemas.microsoft.com/office/drawing/2014/main" id="{29392C3D-61B0-5671-08B8-EB0D0351E728}"/>
                </a:ext>
              </a:extLst>
            </p:cNvPr>
            <p:cNvSpPr/>
            <p:nvPr/>
          </p:nvSpPr>
          <p:spPr>
            <a:xfrm>
              <a:off x="10604574" y="118308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5" name="Hexagon 234">
              <a:extLst>
                <a:ext uri="{FF2B5EF4-FFF2-40B4-BE49-F238E27FC236}">
                  <a16:creationId xmlns:a16="http://schemas.microsoft.com/office/drawing/2014/main" id="{E6E86AC9-7FDA-95E3-E8D4-0691D05510C8}"/>
                </a:ext>
              </a:extLst>
            </p:cNvPr>
            <p:cNvSpPr/>
            <p:nvPr/>
          </p:nvSpPr>
          <p:spPr>
            <a:xfrm>
              <a:off x="8364910" y="119016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6" name="Hexagon 235">
              <a:extLst>
                <a:ext uri="{FF2B5EF4-FFF2-40B4-BE49-F238E27FC236}">
                  <a16:creationId xmlns:a16="http://schemas.microsoft.com/office/drawing/2014/main" id="{1EB0339C-DE9E-35B7-7699-2F0EE8591A19}"/>
                </a:ext>
              </a:extLst>
            </p:cNvPr>
            <p:cNvSpPr/>
            <p:nvPr/>
          </p:nvSpPr>
          <p:spPr>
            <a:xfrm>
              <a:off x="8924997" y="155016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7" name="Hexagon 236">
              <a:extLst>
                <a:ext uri="{FF2B5EF4-FFF2-40B4-BE49-F238E27FC236}">
                  <a16:creationId xmlns:a16="http://schemas.microsoft.com/office/drawing/2014/main" id="{5CB53A28-D31D-449E-0763-895294F94C54}"/>
                </a:ext>
              </a:extLst>
            </p:cNvPr>
            <p:cNvSpPr/>
            <p:nvPr/>
          </p:nvSpPr>
          <p:spPr>
            <a:xfrm>
              <a:off x="10044829" y="155016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8" name="Hexagon 237">
              <a:extLst>
                <a:ext uri="{FF2B5EF4-FFF2-40B4-BE49-F238E27FC236}">
                  <a16:creationId xmlns:a16="http://schemas.microsoft.com/office/drawing/2014/main" id="{94D1439A-4047-2810-7066-2EF8DBF53508}"/>
                </a:ext>
              </a:extLst>
            </p:cNvPr>
            <p:cNvSpPr/>
            <p:nvPr/>
          </p:nvSpPr>
          <p:spPr>
            <a:xfrm>
              <a:off x="6685333" y="155016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39" name="Hexagon 238">
              <a:extLst>
                <a:ext uri="{FF2B5EF4-FFF2-40B4-BE49-F238E27FC236}">
                  <a16:creationId xmlns:a16="http://schemas.microsoft.com/office/drawing/2014/main" id="{077A1C8A-4465-C917-CE38-6A8F4F4C529F}"/>
                </a:ext>
              </a:extLst>
            </p:cNvPr>
            <p:cNvSpPr/>
            <p:nvPr/>
          </p:nvSpPr>
          <p:spPr>
            <a:xfrm>
              <a:off x="7805165" y="155016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0" name="Hexagon 239">
              <a:extLst>
                <a:ext uri="{FF2B5EF4-FFF2-40B4-BE49-F238E27FC236}">
                  <a16:creationId xmlns:a16="http://schemas.microsoft.com/office/drawing/2014/main" id="{E79C2C1F-4B71-196C-6DE5-414242D4B72C}"/>
                </a:ext>
              </a:extLst>
            </p:cNvPr>
            <p:cNvSpPr/>
            <p:nvPr/>
          </p:nvSpPr>
          <p:spPr>
            <a:xfrm>
              <a:off x="6125246" y="117215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1" name="Hexagon 240">
              <a:extLst>
                <a:ext uri="{FF2B5EF4-FFF2-40B4-BE49-F238E27FC236}">
                  <a16:creationId xmlns:a16="http://schemas.microsoft.com/office/drawing/2014/main" id="{ED803280-EB43-CAC1-14AC-3EA83910AEB9}"/>
                </a:ext>
              </a:extLst>
            </p:cNvPr>
            <p:cNvSpPr/>
            <p:nvPr/>
          </p:nvSpPr>
          <p:spPr>
            <a:xfrm>
              <a:off x="7245078" y="1172152"/>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2" name="Hexagon 241">
              <a:extLst>
                <a:ext uri="{FF2B5EF4-FFF2-40B4-BE49-F238E27FC236}">
                  <a16:creationId xmlns:a16="http://schemas.microsoft.com/office/drawing/2014/main" id="{739AC8AB-A466-42BB-2111-F04403D05A27}"/>
                </a:ext>
              </a:extLst>
            </p:cNvPr>
            <p:cNvSpPr/>
            <p:nvPr/>
          </p:nvSpPr>
          <p:spPr>
            <a:xfrm>
              <a:off x="7245078" y="337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3" name="Hexagon 242">
              <a:extLst>
                <a:ext uri="{FF2B5EF4-FFF2-40B4-BE49-F238E27FC236}">
                  <a16:creationId xmlns:a16="http://schemas.microsoft.com/office/drawing/2014/main" id="{21FF9F1A-CEF6-20AD-48B9-78E65B02D3F0}"/>
                </a:ext>
              </a:extLst>
            </p:cNvPr>
            <p:cNvSpPr/>
            <p:nvPr/>
          </p:nvSpPr>
          <p:spPr>
            <a:xfrm>
              <a:off x="9484742" y="338939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4" name="Hexagon 243">
              <a:extLst>
                <a:ext uri="{FF2B5EF4-FFF2-40B4-BE49-F238E27FC236}">
                  <a16:creationId xmlns:a16="http://schemas.microsoft.com/office/drawing/2014/main" id="{42A2E9A1-0614-BC4A-79DF-8497D6F7CA82}"/>
                </a:ext>
              </a:extLst>
            </p:cNvPr>
            <p:cNvSpPr/>
            <p:nvPr/>
          </p:nvSpPr>
          <p:spPr>
            <a:xfrm>
              <a:off x="8364910" y="338939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5" name="Hexagon 244">
              <a:extLst>
                <a:ext uri="{FF2B5EF4-FFF2-40B4-BE49-F238E27FC236}">
                  <a16:creationId xmlns:a16="http://schemas.microsoft.com/office/drawing/2014/main" id="{33D52CE2-B52B-69C4-AA88-A21442D703EF}"/>
                </a:ext>
              </a:extLst>
            </p:cNvPr>
            <p:cNvSpPr/>
            <p:nvPr/>
          </p:nvSpPr>
          <p:spPr>
            <a:xfrm>
              <a:off x="6129167" y="336817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6" name="Hexagon 245">
              <a:extLst>
                <a:ext uri="{FF2B5EF4-FFF2-40B4-BE49-F238E27FC236}">
                  <a16:creationId xmlns:a16="http://schemas.microsoft.com/office/drawing/2014/main" id="{EC791121-4441-5848-53F4-114D682FFCAE}"/>
                </a:ext>
              </a:extLst>
            </p:cNvPr>
            <p:cNvSpPr/>
            <p:nvPr/>
          </p:nvSpPr>
          <p:spPr>
            <a:xfrm>
              <a:off x="10604574" y="338939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7" name="Hexagon 246">
              <a:extLst>
                <a:ext uri="{FF2B5EF4-FFF2-40B4-BE49-F238E27FC236}">
                  <a16:creationId xmlns:a16="http://schemas.microsoft.com/office/drawing/2014/main" id="{7E987334-C877-2385-78C5-3D2B35AE9F06}"/>
                </a:ext>
              </a:extLst>
            </p:cNvPr>
            <p:cNvSpPr/>
            <p:nvPr/>
          </p:nvSpPr>
          <p:spPr>
            <a:xfrm>
              <a:off x="9484742" y="265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8" name="Hexagon 247">
              <a:extLst>
                <a:ext uri="{FF2B5EF4-FFF2-40B4-BE49-F238E27FC236}">
                  <a16:creationId xmlns:a16="http://schemas.microsoft.com/office/drawing/2014/main" id="{99B92D09-0C84-6DBA-6B93-37F1FFC8D54B}"/>
                </a:ext>
              </a:extLst>
            </p:cNvPr>
            <p:cNvSpPr/>
            <p:nvPr/>
          </p:nvSpPr>
          <p:spPr>
            <a:xfrm>
              <a:off x="7805165" y="228430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49" name="Hexagon 248">
              <a:extLst>
                <a:ext uri="{FF2B5EF4-FFF2-40B4-BE49-F238E27FC236}">
                  <a16:creationId xmlns:a16="http://schemas.microsoft.com/office/drawing/2014/main" id="{AD5F4E8F-DC55-50B5-019D-3F23350DE555}"/>
                </a:ext>
              </a:extLst>
            </p:cNvPr>
            <p:cNvSpPr/>
            <p:nvPr/>
          </p:nvSpPr>
          <p:spPr>
            <a:xfrm>
              <a:off x="10044145" y="228109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0" name="Hexagon 249">
              <a:extLst>
                <a:ext uri="{FF2B5EF4-FFF2-40B4-BE49-F238E27FC236}">
                  <a16:creationId xmlns:a16="http://schemas.microsoft.com/office/drawing/2014/main" id="{3051926F-B179-4D46-8B55-7D11346D053C}"/>
                </a:ext>
              </a:extLst>
            </p:cNvPr>
            <p:cNvSpPr/>
            <p:nvPr/>
          </p:nvSpPr>
          <p:spPr>
            <a:xfrm>
              <a:off x="6684991" y="2284309"/>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1" name="Hexagon 250">
              <a:extLst>
                <a:ext uri="{FF2B5EF4-FFF2-40B4-BE49-F238E27FC236}">
                  <a16:creationId xmlns:a16="http://schemas.microsoft.com/office/drawing/2014/main" id="{047836E9-677B-7787-4254-466CAC3D6C14}"/>
                </a:ext>
              </a:extLst>
            </p:cNvPr>
            <p:cNvSpPr/>
            <p:nvPr/>
          </p:nvSpPr>
          <p:spPr>
            <a:xfrm>
              <a:off x="8924655" y="227723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2" name="Hexagon 251">
              <a:extLst>
                <a:ext uri="{FF2B5EF4-FFF2-40B4-BE49-F238E27FC236}">
                  <a16:creationId xmlns:a16="http://schemas.microsoft.com/office/drawing/2014/main" id="{8EB5D23D-64AD-96BB-A784-0EAC124701C1}"/>
                </a:ext>
              </a:extLst>
            </p:cNvPr>
            <p:cNvSpPr/>
            <p:nvPr/>
          </p:nvSpPr>
          <p:spPr>
            <a:xfrm>
              <a:off x="10604574" y="264817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3" name="Hexagon 252">
              <a:extLst>
                <a:ext uri="{FF2B5EF4-FFF2-40B4-BE49-F238E27FC236}">
                  <a16:creationId xmlns:a16="http://schemas.microsoft.com/office/drawing/2014/main" id="{85E9101B-63DB-935F-6EDC-D3090D3387C8}"/>
                </a:ext>
              </a:extLst>
            </p:cNvPr>
            <p:cNvSpPr/>
            <p:nvPr/>
          </p:nvSpPr>
          <p:spPr>
            <a:xfrm>
              <a:off x="8364910" y="265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4" name="Hexagon 253">
              <a:extLst>
                <a:ext uri="{FF2B5EF4-FFF2-40B4-BE49-F238E27FC236}">
                  <a16:creationId xmlns:a16="http://schemas.microsoft.com/office/drawing/2014/main" id="{F6AB8FCA-8904-FDDE-724F-82CEC7E0D648}"/>
                </a:ext>
              </a:extLst>
            </p:cNvPr>
            <p:cNvSpPr/>
            <p:nvPr/>
          </p:nvSpPr>
          <p:spPr>
            <a:xfrm>
              <a:off x="8924997" y="301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5" name="Hexagon 254">
              <a:extLst>
                <a:ext uri="{FF2B5EF4-FFF2-40B4-BE49-F238E27FC236}">
                  <a16:creationId xmlns:a16="http://schemas.microsoft.com/office/drawing/2014/main" id="{491B1811-263B-6FA2-259E-BC46CB91DC01}"/>
                </a:ext>
              </a:extLst>
            </p:cNvPr>
            <p:cNvSpPr/>
            <p:nvPr/>
          </p:nvSpPr>
          <p:spPr>
            <a:xfrm>
              <a:off x="10044829" y="301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6" name="Hexagon 255">
              <a:extLst>
                <a:ext uri="{FF2B5EF4-FFF2-40B4-BE49-F238E27FC236}">
                  <a16:creationId xmlns:a16="http://schemas.microsoft.com/office/drawing/2014/main" id="{0A49D3D9-766E-7544-E4CD-050BDAAE093A}"/>
                </a:ext>
              </a:extLst>
            </p:cNvPr>
            <p:cNvSpPr/>
            <p:nvPr/>
          </p:nvSpPr>
          <p:spPr>
            <a:xfrm>
              <a:off x="6685333" y="301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7" name="Hexagon 256">
              <a:extLst>
                <a:ext uri="{FF2B5EF4-FFF2-40B4-BE49-F238E27FC236}">
                  <a16:creationId xmlns:a16="http://schemas.microsoft.com/office/drawing/2014/main" id="{FD547D83-F77A-8022-9E16-4BC558A6C20E}"/>
                </a:ext>
              </a:extLst>
            </p:cNvPr>
            <p:cNvSpPr/>
            <p:nvPr/>
          </p:nvSpPr>
          <p:spPr>
            <a:xfrm>
              <a:off x="7805165" y="301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8" name="Hexagon 257">
              <a:extLst>
                <a:ext uri="{FF2B5EF4-FFF2-40B4-BE49-F238E27FC236}">
                  <a16:creationId xmlns:a16="http://schemas.microsoft.com/office/drawing/2014/main" id="{CA377602-D6F6-2FC5-6FDD-27D9BD9BC890}"/>
                </a:ext>
              </a:extLst>
            </p:cNvPr>
            <p:cNvSpPr/>
            <p:nvPr/>
          </p:nvSpPr>
          <p:spPr>
            <a:xfrm>
              <a:off x="6125246" y="263723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59" name="Hexagon 258">
              <a:extLst>
                <a:ext uri="{FF2B5EF4-FFF2-40B4-BE49-F238E27FC236}">
                  <a16:creationId xmlns:a16="http://schemas.microsoft.com/office/drawing/2014/main" id="{5D62106D-D4CF-D423-7402-6799865B0172}"/>
                </a:ext>
              </a:extLst>
            </p:cNvPr>
            <p:cNvSpPr/>
            <p:nvPr/>
          </p:nvSpPr>
          <p:spPr>
            <a:xfrm>
              <a:off x="7245078" y="263723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0" name="Hexagon 259">
              <a:extLst>
                <a:ext uri="{FF2B5EF4-FFF2-40B4-BE49-F238E27FC236}">
                  <a16:creationId xmlns:a16="http://schemas.microsoft.com/office/drawing/2014/main" id="{AB1AF4B6-6F8E-1A02-BE3B-81464B877589}"/>
                </a:ext>
              </a:extLst>
            </p:cNvPr>
            <p:cNvSpPr/>
            <p:nvPr/>
          </p:nvSpPr>
          <p:spPr>
            <a:xfrm>
              <a:off x="7245078" y="484033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1" name="Hexagon 260">
              <a:extLst>
                <a:ext uri="{FF2B5EF4-FFF2-40B4-BE49-F238E27FC236}">
                  <a16:creationId xmlns:a16="http://schemas.microsoft.com/office/drawing/2014/main" id="{6FFBCA8D-A37E-506F-91B4-A8B708B9DED9}"/>
                </a:ext>
              </a:extLst>
            </p:cNvPr>
            <p:cNvSpPr/>
            <p:nvPr/>
          </p:nvSpPr>
          <p:spPr>
            <a:xfrm>
              <a:off x="9484742" y="4854477"/>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2" name="Hexagon 261">
              <a:extLst>
                <a:ext uri="{FF2B5EF4-FFF2-40B4-BE49-F238E27FC236}">
                  <a16:creationId xmlns:a16="http://schemas.microsoft.com/office/drawing/2014/main" id="{5C0E4792-D680-ED1B-5986-6F28765D02F9}"/>
                </a:ext>
              </a:extLst>
            </p:cNvPr>
            <p:cNvSpPr/>
            <p:nvPr/>
          </p:nvSpPr>
          <p:spPr>
            <a:xfrm>
              <a:off x="8364910" y="4854477"/>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3" name="Hexagon 262">
              <a:extLst>
                <a:ext uri="{FF2B5EF4-FFF2-40B4-BE49-F238E27FC236}">
                  <a16:creationId xmlns:a16="http://schemas.microsoft.com/office/drawing/2014/main" id="{8EB55EEB-26E7-D9B7-4BCC-B589CF2513B0}"/>
                </a:ext>
              </a:extLst>
            </p:cNvPr>
            <p:cNvSpPr/>
            <p:nvPr/>
          </p:nvSpPr>
          <p:spPr>
            <a:xfrm>
              <a:off x="6129167" y="4833257"/>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4" name="Hexagon 263">
              <a:extLst>
                <a:ext uri="{FF2B5EF4-FFF2-40B4-BE49-F238E27FC236}">
                  <a16:creationId xmlns:a16="http://schemas.microsoft.com/office/drawing/2014/main" id="{6BCA2D62-AAA1-7F54-7E93-DE394581EE57}"/>
                </a:ext>
              </a:extLst>
            </p:cNvPr>
            <p:cNvSpPr/>
            <p:nvPr/>
          </p:nvSpPr>
          <p:spPr>
            <a:xfrm>
              <a:off x="10604574" y="4854477"/>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5" name="Hexagon 264">
              <a:extLst>
                <a:ext uri="{FF2B5EF4-FFF2-40B4-BE49-F238E27FC236}">
                  <a16:creationId xmlns:a16="http://schemas.microsoft.com/office/drawing/2014/main" id="{151222B4-7468-0BC8-DA80-F1A216BB75B7}"/>
                </a:ext>
              </a:extLst>
            </p:cNvPr>
            <p:cNvSpPr/>
            <p:nvPr/>
          </p:nvSpPr>
          <p:spPr>
            <a:xfrm>
              <a:off x="9484742" y="412033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6" name="Hexagon 265">
              <a:extLst>
                <a:ext uri="{FF2B5EF4-FFF2-40B4-BE49-F238E27FC236}">
                  <a16:creationId xmlns:a16="http://schemas.microsoft.com/office/drawing/2014/main" id="{FB805760-1F6B-F2E3-7D3D-0DDAFF05BA70}"/>
                </a:ext>
              </a:extLst>
            </p:cNvPr>
            <p:cNvSpPr/>
            <p:nvPr/>
          </p:nvSpPr>
          <p:spPr>
            <a:xfrm>
              <a:off x="7805165" y="374939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7" name="Hexagon 266">
              <a:extLst>
                <a:ext uri="{FF2B5EF4-FFF2-40B4-BE49-F238E27FC236}">
                  <a16:creationId xmlns:a16="http://schemas.microsoft.com/office/drawing/2014/main" id="{37221055-383B-22B9-1EFA-8EA58469FEC9}"/>
                </a:ext>
              </a:extLst>
            </p:cNvPr>
            <p:cNvSpPr/>
            <p:nvPr/>
          </p:nvSpPr>
          <p:spPr>
            <a:xfrm>
              <a:off x="10044145" y="374618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8" name="Hexagon 267">
              <a:extLst>
                <a:ext uri="{FF2B5EF4-FFF2-40B4-BE49-F238E27FC236}">
                  <a16:creationId xmlns:a16="http://schemas.microsoft.com/office/drawing/2014/main" id="{B64EF937-DBF9-3C65-8D8E-71A042CDE735}"/>
                </a:ext>
              </a:extLst>
            </p:cNvPr>
            <p:cNvSpPr/>
            <p:nvPr/>
          </p:nvSpPr>
          <p:spPr>
            <a:xfrm>
              <a:off x="6684991" y="374939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69" name="Hexagon 268">
              <a:extLst>
                <a:ext uri="{FF2B5EF4-FFF2-40B4-BE49-F238E27FC236}">
                  <a16:creationId xmlns:a16="http://schemas.microsoft.com/office/drawing/2014/main" id="{253C5F5D-31E5-A3E0-D8DE-E5B1B2A703C5}"/>
                </a:ext>
              </a:extLst>
            </p:cNvPr>
            <p:cNvSpPr/>
            <p:nvPr/>
          </p:nvSpPr>
          <p:spPr>
            <a:xfrm>
              <a:off x="8924655" y="374232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0" name="Hexagon 269">
              <a:extLst>
                <a:ext uri="{FF2B5EF4-FFF2-40B4-BE49-F238E27FC236}">
                  <a16:creationId xmlns:a16="http://schemas.microsoft.com/office/drawing/2014/main" id="{46163C1D-C07F-2280-4D88-75C692CDA4B5}"/>
                </a:ext>
              </a:extLst>
            </p:cNvPr>
            <p:cNvSpPr/>
            <p:nvPr/>
          </p:nvSpPr>
          <p:spPr>
            <a:xfrm>
              <a:off x="10604574" y="4113257"/>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1" name="Hexagon 270">
              <a:extLst>
                <a:ext uri="{FF2B5EF4-FFF2-40B4-BE49-F238E27FC236}">
                  <a16:creationId xmlns:a16="http://schemas.microsoft.com/office/drawing/2014/main" id="{E0669A2E-13F8-5D3C-8C4E-2C68921CE0EB}"/>
                </a:ext>
              </a:extLst>
            </p:cNvPr>
            <p:cNvSpPr/>
            <p:nvPr/>
          </p:nvSpPr>
          <p:spPr>
            <a:xfrm>
              <a:off x="8364910" y="412033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2" name="Hexagon 271">
              <a:extLst>
                <a:ext uri="{FF2B5EF4-FFF2-40B4-BE49-F238E27FC236}">
                  <a16:creationId xmlns:a16="http://schemas.microsoft.com/office/drawing/2014/main" id="{BD682006-66AA-1DA4-2E41-8F6A146DFCC1}"/>
                </a:ext>
              </a:extLst>
            </p:cNvPr>
            <p:cNvSpPr/>
            <p:nvPr/>
          </p:nvSpPr>
          <p:spPr>
            <a:xfrm>
              <a:off x="8924997" y="448033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3" name="Hexagon 272">
              <a:extLst>
                <a:ext uri="{FF2B5EF4-FFF2-40B4-BE49-F238E27FC236}">
                  <a16:creationId xmlns:a16="http://schemas.microsoft.com/office/drawing/2014/main" id="{8C581A05-525C-A85E-433C-520E6E79CC97}"/>
                </a:ext>
              </a:extLst>
            </p:cNvPr>
            <p:cNvSpPr/>
            <p:nvPr/>
          </p:nvSpPr>
          <p:spPr>
            <a:xfrm>
              <a:off x="10044829" y="448033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4" name="Hexagon 273">
              <a:extLst>
                <a:ext uri="{FF2B5EF4-FFF2-40B4-BE49-F238E27FC236}">
                  <a16:creationId xmlns:a16="http://schemas.microsoft.com/office/drawing/2014/main" id="{07A33967-553F-F53E-635B-60AEF633BCD8}"/>
                </a:ext>
              </a:extLst>
            </p:cNvPr>
            <p:cNvSpPr/>
            <p:nvPr/>
          </p:nvSpPr>
          <p:spPr>
            <a:xfrm>
              <a:off x="6685333" y="448033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5" name="Hexagon 274">
              <a:extLst>
                <a:ext uri="{FF2B5EF4-FFF2-40B4-BE49-F238E27FC236}">
                  <a16:creationId xmlns:a16="http://schemas.microsoft.com/office/drawing/2014/main" id="{BA6ACB28-B81D-B696-EF52-FEEDDF1CCE95}"/>
                </a:ext>
              </a:extLst>
            </p:cNvPr>
            <p:cNvSpPr/>
            <p:nvPr/>
          </p:nvSpPr>
          <p:spPr>
            <a:xfrm>
              <a:off x="7805165" y="448033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6" name="Hexagon 275">
              <a:extLst>
                <a:ext uri="{FF2B5EF4-FFF2-40B4-BE49-F238E27FC236}">
                  <a16:creationId xmlns:a16="http://schemas.microsoft.com/office/drawing/2014/main" id="{2814132D-A9D2-4F5D-31DA-159DEF4BE3C0}"/>
                </a:ext>
              </a:extLst>
            </p:cNvPr>
            <p:cNvSpPr/>
            <p:nvPr/>
          </p:nvSpPr>
          <p:spPr>
            <a:xfrm>
              <a:off x="6125246" y="410232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7" name="Hexagon 276">
              <a:extLst>
                <a:ext uri="{FF2B5EF4-FFF2-40B4-BE49-F238E27FC236}">
                  <a16:creationId xmlns:a16="http://schemas.microsoft.com/office/drawing/2014/main" id="{36D1430C-2412-1FD1-7F07-5F4C13596D8B}"/>
                </a:ext>
              </a:extLst>
            </p:cNvPr>
            <p:cNvSpPr/>
            <p:nvPr/>
          </p:nvSpPr>
          <p:spPr>
            <a:xfrm>
              <a:off x="7245078" y="410232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8" name="Hexagon 277">
              <a:extLst>
                <a:ext uri="{FF2B5EF4-FFF2-40B4-BE49-F238E27FC236}">
                  <a16:creationId xmlns:a16="http://schemas.microsoft.com/office/drawing/2014/main" id="{EDD1C009-366D-CFFC-3578-FA50B3EE4379}"/>
                </a:ext>
              </a:extLst>
            </p:cNvPr>
            <p:cNvSpPr/>
            <p:nvPr/>
          </p:nvSpPr>
          <p:spPr>
            <a:xfrm>
              <a:off x="7245078" y="630541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79" name="Hexagon 278">
              <a:extLst>
                <a:ext uri="{FF2B5EF4-FFF2-40B4-BE49-F238E27FC236}">
                  <a16:creationId xmlns:a16="http://schemas.microsoft.com/office/drawing/2014/main" id="{1957FB95-B3D6-52AA-AA1A-4490D950069D}"/>
                </a:ext>
              </a:extLst>
            </p:cNvPr>
            <p:cNvSpPr/>
            <p:nvPr/>
          </p:nvSpPr>
          <p:spPr>
            <a:xfrm>
              <a:off x="9484742" y="631956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0" name="Hexagon 279">
              <a:extLst>
                <a:ext uri="{FF2B5EF4-FFF2-40B4-BE49-F238E27FC236}">
                  <a16:creationId xmlns:a16="http://schemas.microsoft.com/office/drawing/2014/main" id="{8A108EFE-2E10-F734-E748-82FAD5BD031F}"/>
                </a:ext>
              </a:extLst>
            </p:cNvPr>
            <p:cNvSpPr/>
            <p:nvPr/>
          </p:nvSpPr>
          <p:spPr>
            <a:xfrm>
              <a:off x="8364910" y="631956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1" name="Hexagon 280">
              <a:extLst>
                <a:ext uri="{FF2B5EF4-FFF2-40B4-BE49-F238E27FC236}">
                  <a16:creationId xmlns:a16="http://schemas.microsoft.com/office/drawing/2014/main" id="{73C96B3A-05C3-C6C8-1FD2-0979926ECF77}"/>
                </a:ext>
              </a:extLst>
            </p:cNvPr>
            <p:cNvSpPr/>
            <p:nvPr/>
          </p:nvSpPr>
          <p:spPr>
            <a:xfrm>
              <a:off x="6129167" y="629834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2" name="Hexagon 281">
              <a:extLst>
                <a:ext uri="{FF2B5EF4-FFF2-40B4-BE49-F238E27FC236}">
                  <a16:creationId xmlns:a16="http://schemas.microsoft.com/office/drawing/2014/main" id="{856153FB-BDAD-93DE-40E6-2F5F47EC1AE6}"/>
                </a:ext>
              </a:extLst>
            </p:cNvPr>
            <p:cNvSpPr/>
            <p:nvPr/>
          </p:nvSpPr>
          <p:spPr>
            <a:xfrm>
              <a:off x="10604574" y="631956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3" name="Hexagon 282">
              <a:extLst>
                <a:ext uri="{FF2B5EF4-FFF2-40B4-BE49-F238E27FC236}">
                  <a16:creationId xmlns:a16="http://schemas.microsoft.com/office/drawing/2014/main" id="{F4B7BAAE-7835-CF24-25B1-95477906DA51}"/>
                </a:ext>
              </a:extLst>
            </p:cNvPr>
            <p:cNvSpPr/>
            <p:nvPr/>
          </p:nvSpPr>
          <p:spPr>
            <a:xfrm>
              <a:off x="9484742" y="558541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4" name="Hexagon 283">
              <a:extLst>
                <a:ext uri="{FF2B5EF4-FFF2-40B4-BE49-F238E27FC236}">
                  <a16:creationId xmlns:a16="http://schemas.microsoft.com/office/drawing/2014/main" id="{D28C69C4-A69D-2B24-EA89-5602270A3041}"/>
                </a:ext>
              </a:extLst>
            </p:cNvPr>
            <p:cNvSpPr/>
            <p:nvPr/>
          </p:nvSpPr>
          <p:spPr>
            <a:xfrm>
              <a:off x="7805165" y="521447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5" name="Hexagon 284">
              <a:extLst>
                <a:ext uri="{FF2B5EF4-FFF2-40B4-BE49-F238E27FC236}">
                  <a16:creationId xmlns:a16="http://schemas.microsoft.com/office/drawing/2014/main" id="{B1FB2B99-5698-D8D2-935E-4217A7706419}"/>
                </a:ext>
              </a:extLst>
            </p:cNvPr>
            <p:cNvSpPr/>
            <p:nvPr/>
          </p:nvSpPr>
          <p:spPr>
            <a:xfrm>
              <a:off x="10044145" y="521126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6" name="Hexagon 285">
              <a:extLst>
                <a:ext uri="{FF2B5EF4-FFF2-40B4-BE49-F238E27FC236}">
                  <a16:creationId xmlns:a16="http://schemas.microsoft.com/office/drawing/2014/main" id="{4C91E8E4-97B9-C773-ECBB-C223E5D4FA33}"/>
                </a:ext>
              </a:extLst>
            </p:cNvPr>
            <p:cNvSpPr/>
            <p:nvPr/>
          </p:nvSpPr>
          <p:spPr>
            <a:xfrm>
              <a:off x="6684991" y="521447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7" name="Hexagon 286">
              <a:extLst>
                <a:ext uri="{FF2B5EF4-FFF2-40B4-BE49-F238E27FC236}">
                  <a16:creationId xmlns:a16="http://schemas.microsoft.com/office/drawing/2014/main" id="{05B013BD-46C7-0469-0500-9734055927F6}"/>
                </a:ext>
              </a:extLst>
            </p:cNvPr>
            <p:cNvSpPr/>
            <p:nvPr/>
          </p:nvSpPr>
          <p:spPr>
            <a:xfrm>
              <a:off x="8924655" y="520740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8" name="Hexagon 287">
              <a:extLst>
                <a:ext uri="{FF2B5EF4-FFF2-40B4-BE49-F238E27FC236}">
                  <a16:creationId xmlns:a16="http://schemas.microsoft.com/office/drawing/2014/main" id="{FBEFCA85-F88D-F206-31F2-85DE49C74C38}"/>
                </a:ext>
              </a:extLst>
            </p:cNvPr>
            <p:cNvSpPr/>
            <p:nvPr/>
          </p:nvSpPr>
          <p:spPr>
            <a:xfrm>
              <a:off x="10604574" y="557834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89" name="Hexagon 288">
              <a:extLst>
                <a:ext uri="{FF2B5EF4-FFF2-40B4-BE49-F238E27FC236}">
                  <a16:creationId xmlns:a16="http://schemas.microsoft.com/office/drawing/2014/main" id="{CAA883FD-E738-E1DF-8CA9-CA3DC1EBF0C9}"/>
                </a:ext>
              </a:extLst>
            </p:cNvPr>
            <p:cNvSpPr/>
            <p:nvPr/>
          </p:nvSpPr>
          <p:spPr>
            <a:xfrm>
              <a:off x="8364910" y="558541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0" name="Hexagon 289">
              <a:extLst>
                <a:ext uri="{FF2B5EF4-FFF2-40B4-BE49-F238E27FC236}">
                  <a16:creationId xmlns:a16="http://schemas.microsoft.com/office/drawing/2014/main" id="{5DD564FB-9DFF-3456-478C-A46375435A66}"/>
                </a:ext>
              </a:extLst>
            </p:cNvPr>
            <p:cNvSpPr/>
            <p:nvPr/>
          </p:nvSpPr>
          <p:spPr>
            <a:xfrm>
              <a:off x="8924997" y="594541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1" name="Hexagon 290">
              <a:extLst>
                <a:ext uri="{FF2B5EF4-FFF2-40B4-BE49-F238E27FC236}">
                  <a16:creationId xmlns:a16="http://schemas.microsoft.com/office/drawing/2014/main" id="{7AD79731-9DCC-BD84-35F6-1ACAB5FD83ED}"/>
                </a:ext>
              </a:extLst>
            </p:cNvPr>
            <p:cNvSpPr/>
            <p:nvPr/>
          </p:nvSpPr>
          <p:spPr>
            <a:xfrm>
              <a:off x="10044829" y="594541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2" name="Hexagon 291">
              <a:extLst>
                <a:ext uri="{FF2B5EF4-FFF2-40B4-BE49-F238E27FC236}">
                  <a16:creationId xmlns:a16="http://schemas.microsoft.com/office/drawing/2014/main" id="{13FC4515-4A94-A988-5185-053539481B59}"/>
                </a:ext>
              </a:extLst>
            </p:cNvPr>
            <p:cNvSpPr/>
            <p:nvPr/>
          </p:nvSpPr>
          <p:spPr>
            <a:xfrm>
              <a:off x="6685333" y="594541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3" name="Hexagon 292">
              <a:extLst>
                <a:ext uri="{FF2B5EF4-FFF2-40B4-BE49-F238E27FC236}">
                  <a16:creationId xmlns:a16="http://schemas.microsoft.com/office/drawing/2014/main" id="{E92B1360-B636-775A-E36B-A539F385DC02}"/>
                </a:ext>
              </a:extLst>
            </p:cNvPr>
            <p:cNvSpPr/>
            <p:nvPr/>
          </p:nvSpPr>
          <p:spPr>
            <a:xfrm>
              <a:off x="7805165" y="594541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4" name="Hexagon 293">
              <a:extLst>
                <a:ext uri="{FF2B5EF4-FFF2-40B4-BE49-F238E27FC236}">
                  <a16:creationId xmlns:a16="http://schemas.microsoft.com/office/drawing/2014/main" id="{20250802-9410-A966-77F4-98C130A81B33}"/>
                </a:ext>
              </a:extLst>
            </p:cNvPr>
            <p:cNvSpPr/>
            <p:nvPr/>
          </p:nvSpPr>
          <p:spPr>
            <a:xfrm>
              <a:off x="6125246" y="556740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5" name="Hexagon 294">
              <a:extLst>
                <a:ext uri="{FF2B5EF4-FFF2-40B4-BE49-F238E27FC236}">
                  <a16:creationId xmlns:a16="http://schemas.microsoft.com/office/drawing/2014/main" id="{2146896C-9744-BB80-9707-E32DDA04F0D6}"/>
                </a:ext>
              </a:extLst>
            </p:cNvPr>
            <p:cNvSpPr/>
            <p:nvPr/>
          </p:nvSpPr>
          <p:spPr>
            <a:xfrm>
              <a:off x="7245078" y="556740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6" name="Hexagon 295">
              <a:extLst>
                <a:ext uri="{FF2B5EF4-FFF2-40B4-BE49-F238E27FC236}">
                  <a16:creationId xmlns:a16="http://schemas.microsoft.com/office/drawing/2014/main" id="{40102698-0660-4FB1-7668-964949CFDCCF}"/>
                </a:ext>
              </a:extLst>
            </p:cNvPr>
            <p:cNvSpPr/>
            <p:nvPr/>
          </p:nvSpPr>
          <p:spPr>
            <a:xfrm>
              <a:off x="11165003" y="301524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7" name="Hexagon 296">
              <a:extLst>
                <a:ext uri="{FF2B5EF4-FFF2-40B4-BE49-F238E27FC236}">
                  <a16:creationId xmlns:a16="http://schemas.microsoft.com/office/drawing/2014/main" id="{6DEAB680-C6A0-8187-B02F-AF3097EA9DDF}"/>
                </a:ext>
              </a:extLst>
            </p:cNvPr>
            <p:cNvSpPr/>
            <p:nvPr/>
          </p:nvSpPr>
          <p:spPr>
            <a:xfrm>
              <a:off x="11163635" y="4494150"/>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8" name="Hexagon 297">
              <a:extLst>
                <a:ext uri="{FF2B5EF4-FFF2-40B4-BE49-F238E27FC236}">
                  <a16:creationId xmlns:a16="http://schemas.microsoft.com/office/drawing/2014/main" id="{53517D99-760C-D336-AC3B-73F4138F4E0F}"/>
                </a:ext>
              </a:extLst>
            </p:cNvPr>
            <p:cNvSpPr/>
            <p:nvPr/>
          </p:nvSpPr>
          <p:spPr>
            <a:xfrm>
              <a:off x="11163635" y="3759676"/>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299" name="Hexagon 298">
              <a:extLst>
                <a:ext uri="{FF2B5EF4-FFF2-40B4-BE49-F238E27FC236}">
                  <a16:creationId xmlns:a16="http://schemas.microsoft.com/office/drawing/2014/main" id="{204CEA2C-F322-730E-60AB-EFC42B937526}"/>
                </a:ext>
              </a:extLst>
            </p:cNvPr>
            <p:cNvSpPr/>
            <p:nvPr/>
          </p:nvSpPr>
          <p:spPr>
            <a:xfrm>
              <a:off x="11142921" y="520774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sp>
          <p:nvSpPr>
            <p:cNvPr id="301" name="Hexagon 300">
              <a:extLst>
                <a:ext uri="{FF2B5EF4-FFF2-40B4-BE49-F238E27FC236}">
                  <a16:creationId xmlns:a16="http://schemas.microsoft.com/office/drawing/2014/main" id="{DB77E20D-FED2-B182-988A-CB8739B0378F}"/>
                </a:ext>
              </a:extLst>
            </p:cNvPr>
            <p:cNvSpPr/>
            <p:nvPr/>
          </p:nvSpPr>
          <p:spPr>
            <a:xfrm>
              <a:off x="11141553" y="5952173"/>
              <a:ext cx="720000" cy="720000"/>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UA"/>
            </a:p>
          </p:txBody>
        </p:sp>
      </p:grpSp>
      <p:sp>
        <p:nvSpPr>
          <p:cNvPr id="308" name="Google Shape;235;p9">
            <a:extLst>
              <a:ext uri="{FF2B5EF4-FFF2-40B4-BE49-F238E27FC236}">
                <a16:creationId xmlns:a16="http://schemas.microsoft.com/office/drawing/2014/main" id="{00E35ABD-B1EE-D533-F7FF-B2B71B51393E}"/>
              </a:ext>
            </a:extLst>
          </p:cNvPr>
          <p:cNvSpPr txBox="1">
            <a:spLocks noGrp="1"/>
          </p:cNvSpPr>
          <p:nvPr>
            <p:ph type="body" idx="1"/>
          </p:nvPr>
        </p:nvSpPr>
        <p:spPr>
          <a:xfrm>
            <a:off x="314342" y="1192447"/>
            <a:ext cx="5456967" cy="5008038"/>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rgbClr val="332F21"/>
              </a:buClr>
              <a:buSzPts val="3200"/>
              <a:buNone/>
            </a:pPr>
            <a:endParaRPr lang="en-US" sz="2000" dirty="0">
              <a:solidFill>
                <a:srgbClr val="322E21"/>
              </a:solidFill>
              <a:latin typeface="e-Ukraine" pitchFamily="2" charset="77"/>
            </a:endParaRPr>
          </a:p>
          <a:p>
            <a:pPr marL="0" lvl="0" indent="0" rtl="0">
              <a:lnSpc>
                <a:spcPct val="90000"/>
              </a:lnSpc>
              <a:spcBef>
                <a:spcPts val="0"/>
              </a:spcBef>
              <a:spcAft>
                <a:spcPts val="0"/>
              </a:spcAft>
              <a:buClr>
                <a:srgbClr val="332F21"/>
              </a:buClr>
              <a:buSzPts val="3200"/>
              <a:buNone/>
            </a:pPr>
            <a:r>
              <a:rPr lang="en-US" sz="2000" dirty="0">
                <a:solidFill>
                  <a:srgbClr val="322E21"/>
                </a:solidFill>
                <a:latin typeface="e-Ukraine" pitchFamily="2" charset="77"/>
              </a:rPr>
              <a:t>- </a:t>
            </a:r>
            <a:r>
              <a:rPr lang="en-US" sz="2000" b="1" dirty="0">
                <a:solidFill>
                  <a:srgbClr val="322E21"/>
                </a:solidFill>
                <a:latin typeface="e-Ukraine Bold" pitchFamily="2" charset="77"/>
              </a:rPr>
              <a:t>Development of policy </a:t>
            </a:r>
            <a:r>
              <a:rPr lang="en-US" sz="2000" dirty="0">
                <a:solidFill>
                  <a:srgbClr val="322E21"/>
                </a:solidFill>
                <a:latin typeface="e-Ukraine" pitchFamily="2" charset="77"/>
              </a:rPr>
              <a:t>recommendations on the applicability of IHL to cyber operations</a:t>
            </a:r>
          </a:p>
          <a:p>
            <a:pPr marL="0" lvl="0" indent="0" rtl="0">
              <a:lnSpc>
                <a:spcPct val="90000"/>
              </a:lnSpc>
              <a:spcBef>
                <a:spcPts val="0"/>
              </a:spcBef>
              <a:spcAft>
                <a:spcPts val="0"/>
              </a:spcAft>
              <a:buClr>
                <a:srgbClr val="332F21"/>
              </a:buClr>
              <a:buSzPts val="3200"/>
              <a:buNone/>
            </a:pPr>
            <a:endParaRPr lang="en-US" sz="2000" dirty="0">
              <a:solidFill>
                <a:srgbClr val="322E21"/>
              </a:solidFill>
              <a:latin typeface="e-Ukraine" pitchFamily="2" charset="77"/>
            </a:endParaRPr>
          </a:p>
          <a:p>
            <a:pPr marL="0" lvl="0" indent="0" rtl="0">
              <a:lnSpc>
                <a:spcPct val="90000"/>
              </a:lnSpc>
              <a:spcBef>
                <a:spcPts val="0"/>
              </a:spcBef>
              <a:spcAft>
                <a:spcPts val="0"/>
              </a:spcAft>
              <a:buClr>
                <a:srgbClr val="332F21"/>
              </a:buClr>
              <a:buSzPts val="3200"/>
              <a:buNone/>
            </a:pPr>
            <a:r>
              <a:rPr lang="en-US" sz="2000" dirty="0">
                <a:solidFill>
                  <a:srgbClr val="322E21"/>
                </a:solidFill>
                <a:latin typeface="e-Ukraine" pitchFamily="2" charset="77"/>
              </a:rPr>
              <a:t>- </a:t>
            </a:r>
            <a:r>
              <a:rPr lang="en-US" sz="2000" b="1" dirty="0">
                <a:solidFill>
                  <a:srgbClr val="322E21"/>
                </a:solidFill>
                <a:latin typeface="e-Ukraine Bold" pitchFamily="2" charset="77"/>
              </a:rPr>
              <a:t>Ensuring IHL compliance</a:t>
            </a:r>
            <a:r>
              <a:rPr lang="en-US" sz="2000" dirty="0">
                <a:solidFill>
                  <a:srgbClr val="322E21"/>
                </a:solidFill>
                <a:latin typeface="e-Ukraine" pitchFamily="2" charset="77"/>
              </a:rPr>
              <a:t> of weapons utilizing AI technology</a:t>
            </a:r>
          </a:p>
          <a:p>
            <a:pPr marL="0" lvl="0" indent="0" rtl="0">
              <a:lnSpc>
                <a:spcPct val="90000"/>
              </a:lnSpc>
              <a:spcBef>
                <a:spcPts val="0"/>
              </a:spcBef>
              <a:spcAft>
                <a:spcPts val="0"/>
              </a:spcAft>
              <a:buClr>
                <a:srgbClr val="332F21"/>
              </a:buClr>
              <a:buSzPts val="3200"/>
              <a:buNone/>
            </a:pPr>
            <a:endParaRPr lang="en-US" sz="2000" dirty="0">
              <a:solidFill>
                <a:srgbClr val="322E21"/>
              </a:solidFill>
              <a:latin typeface="e-Ukraine" pitchFamily="2" charset="77"/>
            </a:endParaRPr>
          </a:p>
          <a:p>
            <a:pPr marL="0" lvl="0" indent="0" rtl="0">
              <a:lnSpc>
                <a:spcPct val="90000"/>
              </a:lnSpc>
              <a:spcBef>
                <a:spcPts val="0"/>
              </a:spcBef>
              <a:spcAft>
                <a:spcPts val="0"/>
              </a:spcAft>
              <a:buClr>
                <a:srgbClr val="332F21"/>
              </a:buClr>
              <a:buSzPts val="3200"/>
              <a:buNone/>
            </a:pPr>
            <a:r>
              <a:rPr lang="en-US" sz="2000" dirty="0">
                <a:solidFill>
                  <a:srgbClr val="322E21"/>
                </a:solidFill>
                <a:latin typeface="e-Ukraine" pitchFamily="2" charset="77"/>
              </a:rPr>
              <a:t>- Policy papers and recommendations are based on the information </a:t>
            </a:r>
            <a:r>
              <a:rPr lang="en-US" sz="2000" b="1" dirty="0">
                <a:solidFill>
                  <a:srgbClr val="322E21"/>
                </a:solidFill>
                <a:latin typeface="e-Ukraine Bold" pitchFamily="2" charset="77"/>
              </a:rPr>
              <a:t>acquired from the field</a:t>
            </a:r>
          </a:p>
          <a:p>
            <a:pPr marL="0" lvl="0" indent="0" rtl="0">
              <a:lnSpc>
                <a:spcPct val="90000"/>
              </a:lnSpc>
              <a:spcBef>
                <a:spcPts val="0"/>
              </a:spcBef>
              <a:spcAft>
                <a:spcPts val="0"/>
              </a:spcAft>
              <a:buClr>
                <a:srgbClr val="332F21"/>
              </a:buClr>
              <a:buSzPts val="3200"/>
              <a:buNone/>
            </a:pPr>
            <a:endParaRPr lang="en-US" sz="2000" dirty="0">
              <a:solidFill>
                <a:srgbClr val="322E21"/>
              </a:solidFill>
              <a:latin typeface="e-Ukraine" pitchFamily="2" charset="77"/>
            </a:endParaRPr>
          </a:p>
          <a:p>
            <a:pPr marL="0" lvl="0" indent="0" rtl="0">
              <a:lnSpc>
                <a:spcPct val="90000"/>
              </a:lnSpc>
              <a:spcBef>
                <a:spcPts val="0"/>
              </a:spcBef>
              <a:spcAft>
                <a:spcPts val="0"/>
              </a:spcAft>
              <a:buClr>
                <a:srgbClr val="332F21"/>
              </a:buClr>
              <a:buSzPts val="3200"/>
              <a:buNone/>
            </a:pPr>
            <a:r>
              <a:rPr lang="en-US" sz="2000" dirty="0">
                <a:solidFill>
                  <a:srgbClr val="322E21"/>
                </a:solidFill>
                <a:latin typeface="e-Ukraine" pitchFamily="2" charset="77"/>
              </a:rPr>
              <a:t>- Reliance on expert capacities of lawyers from the commanding units </a:t>
            </a:r>
            <a:r>
              <a:rPr lang="en-US" sz="2000" b="1" dirty="0">
                <a:solidFill>
                  <a:srgbClr val="322E21"/>
                </a:solidFill>
                <a:latin typeface="e-Ukraine Bold" pitchFamily="2" charset="77"/>
              </a:rPr>
              <a:t>working directly with the questions addressed</a:t>
            </a:r>
          </a:p>
          <a:p>
            <a:pPr marL="0" lvl="0" indent="0" algn="l" rtl="0">
              <a:lnSpc>
                <a:spcPct val="90000"/>
              </a:lnSpc>
              <a:spcBef>
                <a:spcPts val="0"/>
              </a:spcBef>
              <a:spcAft>
                <a:spcPts val="0"/>
              </a:spcAft>
              <a:buClr>
                <a:srgbClr val="332F21"/>
              </a:buClr>
              <a:buSzPts val="3200"/>
              <a:buNone/>
            </a:pPr>
            <a:endParaRPr lang="en-US" sz="2000" dirty="0">
              <a:solidFill>
                <a:srgbClr val="322E21"/>
              </a:solidFill>
              <a:latin typeface="e-Ukraine" pitchFamily="2" charset="77"/>
            </a:endParaRPr>
          </a:p>
          <a:p>
            <a:pPr marL="0" lvl="0" indent="0" algn="l" rtl="0">
              <a:lnSpc>
                <a:spcPct val="90000"/>
              </a:lnSpc>
              <a:spcBef>
                <a:spcPts val="0"/>
              </a:spcBef>
              <a:spcAft>
                <a:spcPts val="0"/>
              </a:spcAft>
              <a:buClr>
                <a:srgbClr val="332F21"/>
              </a:buClr>
              <a:buSzPts val="3200"/>
              <a:buNone/>
            </a:pPr>
            <a:endParaRPr lang="en-US" sz="2000" dirty="0">
              <a:solidFill>
                <a:srgbClr val="322E21"/>
              </a:solidFill>
              <a:latin typeface="e-Ukraine" pitchFamily="2" charset="77"/>
            </a:endParaRPr>
          </a:p>
        </p:txBody>
      </p:sp>
      <p:sp>
        <p:nvSpPr>
          <p:cNvPr id="309" name="Google Shape;236;p9">
            <a:extLst>
              <a:ext uri="{FF2B5EF4-FFF2-40B4-BE49-F238E27FC236}">
                <a16:creationId xmlns:a16="http://schemas.microsoft.com/office/drawing/2014/main" id="{6C5D4467-9D54-5BBB-EE8B-1CFB2C94A04C}"/>
              </a:ext>
            </a:extLst>
          </p:cNvPr>
          <p:cNvSpPr txBox="1">
            <a:spLocks noGrp="1"/>
          </p:cNvSpPr>
          <p:nvPr>
            <p:ph type="body" idx="3"/>
          </p:nvPr>
        </p:nvSpPr>
        <p:spPr>
          <a:xfrm>
            <a:off x="273837" y="232969"/>
            <a:ext cx="6026402" cy="83528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1600"/>
              <a:buNone/>
            </a:pPr>
            <a:r>
              <a:rPr lang="en-US" sz="3200" b="1" dirty="0">
                <a:solidFill>
                  <a:srgbClr val="322E21"/>
                </a:solidFill>
                <a:latin typeface="e-Ukraine Bold" pitchFamily="2" charset="77"/>
              </a:rPr>
              <a:t>DEVELOPMENT OF POLICY PAPERS ON IHL IN CYBER AND AI WARFARE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222C39-B5AD-3087-FF7E-691E2D6ABAD4}"/>
              </a:ext>
            </a:extLst>
          </p:cNvPr>
          <p:cNvSpPr>
            <a:spLocks noGrp="1"/>
          </p:cNvSpPr>
          <p:nvPr>
            <p:ph type="body" idx="2"/>
          </p:nvPr>
        </p:nvSpPr>
        <p:spPr>
          <a:xfrm>
            <a:off x="479425" y="6600029"/>
            <a:ext cx="5272293" cy="180023"/>
          </a:xfrm>
        </p:spPr>
        <p:txBody>
          <a:bodyPr/>
          <a:lstStyle/>
          <a:p>
            <a:endParaRPr lang="en-US" dirty="0"/>
          </a:p>
        </p:txBody>
      </p:sp>
      <p:sp>
        <p:nvSpPr>
          <p:cNvPr id="4" name="Text Placeholder 3">
            <a:extLst>
              <a:ext uri="{FF2B5EF4-FFF2-40B4-BE49-F238E27FC236}">
                <a16:creationId xmlns:a16="http://schemas.microsoft.com/office/drawing/2014/main" id="{C5C67555-9206-7EBC-C0D1-451BA469B109}"/>
              </a:ext>
            </a:extLst>
          </p:cNvPr>
          <p:cNvSpPr>
            <a:spLocks noGrp="1"/>
          </p:cNvSpPr>
          <p:nvPr>
            <p:ph type="body" idx="3"/>
          </p:nvPr>
        </p:nvSpPr>
        <p:spPr/>
        <p:txBody>
          <a:bodyPr/>
          <a:lstStyle/>
          <a:p>
            <a:endParaRPr lang="en-US"/>
          </a:p>
        </p:txBody>
      </p:sp>
      <p:sp>
        <p:nvSpPr>
          <p:cNvPr id="5" name="Text Placeholder 4">
            <a:extLst>
              <a:ext uri="{FF2B5EF4-FFF2-40B4-BE49-F238E27FC236}">
                <a16:creationId xmlns:a16="http://schemas.microsoft.com/office/drawing/2014/main" id="{424E09E2-DA47-0E0B-B28E-BC6C704E9B52}"/>
              </a:ext>
            </a:extLst>
          </p:cNvPr>
          <p:cNvSpPr>
            <a:spLocks noGrp="1"/>
          </p:cNvSpPr>
          <p:nvPr>
            <p:ph type="body" idx="4"/>
          </p:nvPr>
        </p:nvSpPr>
        <p:spPr>
          <a:xfrm>
            <a:off x="72912" y="1346857"/>
            <a:ext cx="11814288" cy="1369660"/>
          </a:xfrm>
        </p:spPr>
        <p:txBody>
          <a:bodyPr/>
          <a:lstStyle/>
          <a:p>
            <a:pPr algn="just"/>
            <a:r>
              <a:rPr lang="en-US" sz="1600" kern="0" dirty="0">
                <a:effectLst/>
                <a:latin typeface="e-Ukraine Light" pitchFamily="2" charset="0"/>
                <a:ea typeface="Times New Roman" panose="02020603050405020304" pitchFamily="18" charset="0"/>
              </a:rPr>
              <a:t>    </a:t>
            </a:r>
            <a:r>
              <a:rPr lang="en-US" sz="2000" dirty="0">
                <a:effectLst/>
                <a:latin typeface="e-Ukraine Light" pitchFamily="2" charset="0"/>
                <a:ea typeface="Times New Roman" panose="02020603050405020304" pitchFamily="18" charset="0"/>
                <a:cs typeface="Times New Roman" panose="02020603050405020304" pitchFamily="18" charset="0"/>
              </a:rPr>
              <a:t>Improving </a:t>
            </a:r>
            <a:r>
              <a:rPr lang="en-US" sz="2000" i="1" u="sng" dirty="0">
                <a:effectLst/>
                <a:latin typeface="e-Ukraine Light" pitchFamily="2" charset="0"/>
                <a:ea typeface="Times New Roman" panose="02020603050405020304" pitchFamily="18" charset="0"/>
                <a:cs typeface="Times New Roman" panose="02020603050405020304" pitchFamily="18" charset="0"/>
              </a:rPr>
              <a:t>application of legal instruments </a:t>
            </a:r>
            <a:r>
              <a:rPr lang="en-US" sz="2000" dirty="0">
                <a:effectLst/>
                <a:latin typeface="e-Ukraine Light" pitchFamily="2" charset="0"/>
                <a:ea typeface="Times New Roman" panose="02020603050405020304" pitchFamily="18" charset="0"/>
                <a:cs typeface="Times New Roman" panose="02020603050405020304" pitchFamily="18" charset="0"/>
              </a:rPr>
              <a:t>to build legal resilience and strengthen national security and defense sector by utilizing effectively existing legal tools to achieve particular effects in the national and international security arena</a:t>
            </a:r>
            <a:endParaRPr lang="ru-UA" sz="2000" dirty="0">
              <a:effectLst/>
              <a:latin typeface="e-Ukraine Light" pitchFamily="2"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F579CC51-2A4C-2122-2185-D79FD29F4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16</a:t>
            </a:fld>
            <a:endParaRPr lang="en-UA"/>
          </a:p>
        </p:txBody>
      </p:sp>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A741ECF9-792B-2DE9-EEB3-3C138C2E28FC}"/>
              </a:ext>
            </a:extLst>
          </p:cNvPr>
          <p:cNvPicPr>
            <a:picLocks noChangeAspect="1"/>
          </p:cNvPicPr>
          <p:nvPr/>
        </p:nvPicPr>
        <p:blipFill>
          <a:blip r:embed="rId2">
            <a:alphaModFix amt="5000"/>
          </a:blip>
          <a:stretch>
            <a:fillRect/>
          </a:stretch>
        </p:blipFill>
        <p:spPr>
          <a:xfrm>
            <a:off x="5846918" y="606234"/>
            <a:ext cx="4909872" cy="5547768"/>
          </a:xfrm>
          <a:prstGeom prst="rect">
            <a:avLst/>
          </a:prstGeom>
        </p:spPr>
      </p:pic>
      <p:sp>
        <p:nvSpPr>
          <p:cNvPr id="9" name="Rectangle 4">
            <a:extLst>
              <a:ext uri="{FF2B5EF4-FFF2-40B4-BE49-F238E27FC236}">
                <a16:creationId xmlns:a16="http://schemas.microsoft.com/office/drawing/2014/main" id="{1134A97D-837C-4229-0004-DB0DC31F54A8}"/>
              </a:ext>
            </a:extLst>
          </p:cNvPr>
          <p:cNvSpPr/>
          <p:nvPr/>
        </p:nvSpPr>
        <p:spPr>
          <a:xfrm>
            <a:off x="357261" y="-68641"/>
            <a:ext cx="8053092"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TextBox 9">
            <a:extLst>
              <a:ext uri="{FF2B5EF4-FFF2-40B4-BE49-F238E27FC236}">
                <a16:creationId xmlns:a16="http://schemas.microsoft.com/office/drawing/2014/main" id="{0200DD22-E9E2-2DCC-1C11-08073B6DD200}"/>
              </a:ext>
            </a:extLst>
          </p:cNvPr>
          <p:cNvSpPr txBox="1"/>
          <p:nvPr/>
        </p:nvSpPr>
        <p:spPr>
          <a:xfrm>
            <a:off x="479425" y="467928"/>
            <a:ext cx="7813675" cy="584775"/>
          </a:xfrm>
          <a:prstGeom prst="rect">
            <a:avLst/>
          </a:prstGeom>
          <a:noFill/>
        </p:spPr>
        <p:txBody>
          <a:bodyPr wrap="square" rtlCol="0">
            <a:spAutoFit/>
          </a:bodyPr>
          <a:lstStyle/>
          <a:p>
            <a:r>
              <a:rPr lang="en-US" sz="3200" dirty="0">
                <a:solidFill>
                  <a:schemeClr val="bg1"/>
                </a:solidFill>
                <a:latin typeface="e-Ukraine Light" pitchFamily="2" charset="0"/>
              </a:rPr>
              <a:t>LEGAL RESILIENCE FOR SECURITY</a:t>
            </a:r>
            <a:endParaRPr lang="ru-UA" sz="3200" dirty="0">
              <a:solidFill>
                <a:schemeClr val="bg1"/>
              </a:solidFill>
              <a:latin typeface="e-Ukraine Light" pitchFamily="2" charset="0"/>
            </a:endParaRPr>
          </a:p>
        </p:txBody>
      </p:sp>
      <p:sp>
        <p:nvSpPr>
          <p:cNvPr id="13" name="Текст 6">
            <a:extLst>
              <a:ext uri="{FF2B5EF4-FFF2-40B4-BE49-F238E27FC236}">
                <a16:creationId xmlns:a16="http://schemas.microsoft.com/office/drawing/2014/main" id="{68ADF6DD-2121-D47C-A1E0-4E8EBB13E0A4}"/>
              </a:ext>
            </a:extLst>
          </p:cNvPr>
          <p:cNvSpPr txBox="1">
            <a:spLocks/>
          </p:cNvSpPr>
          <p:nvPr/>
        </p:nvSpPr>
        <p:spPr>
          <a:xfrm>
            <a:off x="1360806" y="2671030"/>
            <a:ext cx="10428288" cy="42030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spcAft>
                <a:spcPts val="600"/>
              </a:spcAft>
              <a:buClrTx/>
              <a:buFontTx/>
              <a:buNone/>
              <a:defRPr/>
            </a:pPr>
            <a:r>
              <a:rPr lang="en-US" sz="2400" b="1" kern="1200" dirty="0">
                <a:solidFill>
                  <a:srgbClr val="322E21"/>
                </a:solidFill>
                <a:latin typeface="e-Ukraine Light" pitchFamily="2" charset="0"/>
                <a:ea typeface="+mn-ea"/>
                <a:cs typeface="+mn-cs"/>
              </a:rPr>
              <a:t>Legal Service</a:t>
            </a:r>
            <a:endParaRPr lang="uk-UA" sz="2400" kern="1200" dirty="0">
              <a:solidFill>
                <a:srgbClr val="322E21"/>
              </a:solidFill>
              <a:latin typeface="e-Ukraine Light" pitchFamily="2" charset="0"/>
              <a:ea typeface="+mn-ea"/>
              <a:cs typeface="+mn-cs"/>
            </a:endParaRPr>
          </a:p>
          <a:p>
            <a:pPr marL="285750" indent="-285750">
              <a:spcBef>
                <a:spcPts val="600"/>
              </a:spcBef>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IHL implementation, compliance, and dissemination</a:t>
            </a:r>
          </a:p>
          <a:p>
            <a:pPr marL="285750" indent="-285750">
              <a:lnSpc>
                <a:spcPts val="2080"/>
              </a:lnSpc>
              <a:spcBef>
                <a:spcPts val="600"/>
              </a:spcBef>
              <a:spcAft>
                <a:spcPts val="600"/>
              </a:spcAft>
              <a:buClrTx/>
              <a:buFontTx/>
              <a:buChar char="-"/>
              <a:defRPr/>
            </a:pPr>
            <a:r>
              <a:rPr lang="en-US" sz="2000" dirty="0">
                <a:solidFill>
                  <a:srgbClr val="322F20"/>
                </a:solidFill>
                <a:latin typeface="e-Ukraine Light" pitchFamily="2" charset="0"/>
                <a:ea typeface="Times New Roman" panose="02020603050405020304" pitchFamily="18" charset="0"/>
              </a:rPr>
              <a:t>Voluntary report on the domestic implementation of IHL</a:t>
            </a:r>
            <a:endParaRPr lang="uk-UA" sz="2000" dirty="0">
              <a:solidFill>
                <a:srgbClr val="322F20"/>
              </a:solidFill>
              <a:latin typeface="e-Ukraine Light" pitchFamily="2" charset="0"/>
              <a:ea typeface="Times New Roman" panose="02020603050405020304" pitchFamily="18" charset="0"/>
            </a:endParaRPr>
          </a:p>
          <a:p>
            <a:pPr marL="285750" indent="-285750">
              <a:lnSpc>
                <a:spcPts val="2080"/>
              </a:lnSpc>
              <a:spcBef>
                <a:spcPts val="600"/>
              </a:spcBef>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Establishment and conducting a legal review mechanism to fulfill obligations under article 36 of the PA I</a:t>
            </a:r>
            <a:r>
              <a:rPr lang="ru-UA" sz="2000" dirty="0">
                <a:solidFill>
                  <a:srgbClr val="322F20"/>
                </a:solidFill>
                <a:effectLst/>
                <a:latin typeface="e-Ukraine Light" pitchFamily="2" charset="0"/>
              </a:rPr>
              <a:t> </a:t>
            </a:r>
            <a:endParaRPr lang="en-US" sz="2000" dirty="0">
              <a:solidFill>
                <a:srgbClr val="322F20"/>
              </a:solidFill>
              <a:effectLst/>
              <a:latin typeface="e-Ukraine Light" pitchFamily="2" charset="0"/>
            </a:endParaRPr>
          </a:p>
          <a:p>
            <a:pPr marL="285750" indent="-285750">
              <a:spcBef>
                <a:spcPts val="600"/>
              </a:spcBef>
              <a:spcAft>
                <a:spcPts val="600"/>
              </a:spcAft>
              <a:buClrTx/>
              <a:buFontTx/>
              <a:buChar char="-"/>
              <a:defRPr/>
            </a:pPr>
            <a:r>
              <a:rPr lang="en-US" sz="2000" dirty="0">
                <a:solidFill>
                  <a:schemeClr val="tx1"/>
                </a:solidFill>
                <a:latin typeface="e-Ukraine Light" pitchFamily="2" charset="0"/>
                <a:ea typeface="Times New Roman" panose="02020603050405020304" pitchFamily="18" charset="0"/>
              </a:rPr>
              <a:t>Legal review and implementation of International treaties on the security guarantees for Ukraine</a:t>
            </a:r>
          </a:p>
          <a:p>
            <a:pPr marL="285750" indent="-285750">
              <a:spcBef>
                <a:spcPts val="600"/>
              </a:spcBef>
              <a:spcAft>
                <a:spcPts val="600"/>
              </a:spcAft>
              <a:buClrTx/>
              <a:buFontTx/>
              <a:buChar char="-"/>
              <a:defRPr/>
            </a:pPr>
            <a:r>
              <a:rPr lang="en-US" sz="2000" dirty="0">
                <a:solidFill>
                  <a:schemeClr val="tx1"/>
                </a:solidFill>
                <a:latin typeface="e-Ukraine Light" pitchFamily="2" charset="0"/>
                <a:ea typeface="Times New Roman" panose="02020603050405020304" pitchFamily="18" charset="0"/>
              </a:rPr>
              <a:t>Implementation of Acquis EU into Ukrainian legislature</a:t>
            </a:r>
          </a:p>
          <a:p>
            <a:pPr marL="285750" indent="-285750">
              <a:spcBef>
                <a:spcPts val="600"/>
              </a:spcBef>
              <a:spcAft>
                <a:spcPts val="600"/>
              </a:spcAft>
              <a:buClrTx/>
              <a:buFontTx/>
              <a:buChar char="-"/>
              <a:defRPr/>
            </a:pPr>
            <a:r>
              <a:rPr lang="en-US" sz="2000" dirty="0">
                <a:solidFill>
                  <a:schemeClr val="tx1"/>
                </a:solidFill>
                <a:latin typeface="e-Ukraine Light" pitchFamily="2" charset="0"/>
                <a:ea typeface="Times New Roman" panose="02020603050405020304" pitchFamily="18" charset="0"/>
              </a:rPr>
              <a:t>Shaping a legal framework for defense procurement reform </a:t>
            </a:r>
            <a:endParaRPr lang="uk-UA" sz="2000" dirty="0">
              <a:solidFill>
                <a:schemeClr val="tx1"/>
              </a:solidFill>
              <a:latin typeface="e-Ukraine Light" pitchFamily="2" charset="0"/>
              <a:ea typeface="Times New Roman" panose="02020603050405020304" pitchFamily="18" charset="0"/>
            </a:endParaRPr>
          </a:p>
          <a:p>
            <a:pPr marL="285750" indent="-285750">
              <a:spcAft>
                <a:spcPts val="600"/>
              </a:spcAft>
              <a:buClrTx/>
              <a:buFontTx/>
              <a:buChar char="-"/>
              <a:defRPr/>
            </a:pPr>
            <a:endParaRPr lang="en-US" kern="0" dirty="0">
              <a:solidFill>
                <a:srgbClr val="322F20"/>
              </a:solidFill>
              <a:latin typeface="e-Ukraine Light" pitchFamily="2" charset="0"/>
              <a:ea typeface="Times New Roman" panose="02020603050405020304" pitchFamily="18" charset="0"/>
            </a:endParaRPr>
          </a:p>
        </p:txBody>
      </p:sp>
      <p:pic>
        <p:nvPicPr>
          <p:cNvPr id="14" name="Picture 39">
            <a:extLst>
              <a:ext uri="{FF2B5EF4-FFF2-40B4-BE49-F238E27FC236}">
                <a16:creationId xmlns:a16="http://schemas.microsoft.com/office/drawing/2014/main" id="{AB489B0D-5D27-6394-2834-131A0E58C59A}"/>
              </a:ext>
            </a:extLst>
          </p:cNvPr>
          <p:cNvPicPr>
            <a:picLocks noChangeAspect="1"/>
          </p:cNvPicPr>
          <p:nvPr/>
        </p:nvPicPr>
        <p:blipFill>
          <a:blip r:embed="rId3">
            <a:duotone>
              <a:prstClr val="black"/>
              <a:srgbClr val="322E21">
                <a:tint val="45000"/>
                <a:satMod val="400000"/>
              </a:srgbClr>
            </a:duotone>
          </a:blip>
          <a:stretch>
            <a:fillRect/>
          </a:stretch>
        </p:blipFill>
        <p:spPr>
          <a:xfrm>
            <a:off x="479425" y="4321552"/>
            <a:ext cx="685800" cy="685800"/>
          </a:xfrm>
          <a:prstGeom prst="rect">
            <a:avLst/>
          </a:prstGeom>
          <a:ln>
            <a:noFill/>
          </a:ln>
        </p:spPr>
      </p:pic>
      <p:cxnSp>
        <p:nvCxnSpPr>
          <p:cNvPr id="15" name="Прямая соединительная линия 14">
            <a:extLst>
              <a:ext uri="{FF2B5EF4-FFF2-40B4-BE49-F238E27FC236}">
                <a16:creationId xmlns:a16="http://schemas.microsoft.com/office/drawing/2014/main" id="{6FB6E704-1E65-128A-ED8B-19A4F482691A}"/>
              </a:ext>
            </a:extLst>
          </p:cNvPr>
          <p:cNvCxnSpPr>
            <a:cxnSpLocks/>
          </p:cNvCxnSpPr>
          <p:nvPr/>
        </p:nvCxnSpPr>
        <p:spPr>
          <a:xfrm>
            <a:off x="479425" y="2696619"/>
            <a:ext cx="11211562" cy="0"/>
          </a:xfrm>
          <a:prstGeom prst="line">
            <a:avLst/>
          </a:prstGeom>
          <a:ln>
            <a:solidFill>
              <a:srgbClr val="322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46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222C39-B5AD-3087-FF7E-691E2D6ABAD4}"/>
              </a:ext>
            </a:extLst>
          </p:cNvPr>
          <p:cNvSpPr>
            <a:spLocks noGrp="1"/>
          </p:cNvSpPr>
          <p:nvPr>
            <p:ph type="body" idx="2"/>
          </p:nvPr>
        </p:nvSpPr>
        <p:spPr/>
        <p:txBody>
          <a:bodyPr/>
          <a:lstStyle/>
          <a:p>
            <a:endParaRPr lang="en-US"/>
          </a:p>
        </p:txBody>
      </p:sp>
      <p:sp>
        <p:nvSpPr>
          <p:cNvPr id="4" name="Text Placeholder 3">
            <a:extLst>
              <a:ext uri="{FF2B5EF4-FFF2-40B4-BE49-F238E27FC236}">
                <a16:creationId xmlns:a16="http://schemas.microsoft.com/office/drawing/2014/main" id="{C5C67555-9206-7EBC-C0D1-451BA469B109}"/>
              </a:ext>
            </a:extLst>
          </p:cNvPr>
          <p:cNvSpPr>
            <a:spLocks noGrp="1"/>
          </p:cNvSpPr>
          <p:nvPr>
            <p:ph type="body" idx="3"/>
          </p:nvPr>
        </p:nvSpPr>
        <p:spPr/>
        <p:txBody>
          <a:bodyPr/>
          <a:lstStyle/>
          <a:p>
            <a:endParaRPr lang="en-US"/>
          </a:p>
        </p:txBody>
      </p:sp>
      <p:sp>
        <p:nvSpPr>
          <p:cNvPr id="5" name="Text Placeholder 4">
            <a:extLst>
              <a:ext uri="{FF2B5EF4-FFF2-40B4-BE49-F238E27FC236}">
                <a16:creationId xmlns:a16="http://schemas.microsoft.com/office/drawing/2014/main" id="{424E09E2-DA47-0E0B-B28E-BC6C704E9B52}"/>
              </a:ext>
            </a:extLst>
          </p:cNvPr>
          <p:cNvSpPr>
            <a:spLocks noGrp="1"/>
          </p:cNvSpPr>
          <p:nvPr>
            <p:ph type="body" idx="4"/>
          </p:nvPr>
        </p:nvSpPr>
        <p:spPr>
          <a:xfrm>
            <a:off x="709768" y="1617829"/>
            <a:ext cx="10274300" cy="1570302"/>
          </a:xfrm>
        </p:spPr>
        <p:txBody>
          <a:bodyPr/>
          <a:lstStyle/>
          <a:p>
            <a:pPr algn="just"/>
            <a:r>
              <a:rPr lang="en-US" sz="1800" kern="0" dirty="0">
                <a:effectLst/>
                <a:latin typeface="e-Ukraine Light" pitchFamily="2" charset="0"/>
                <a:ea typeface="Times New Roman" panose="02020603050405020304" pitchFamily="18" charset="0"/>
              </a:rPr>
              <a:t>    </a:t>
            </a:r>
            <a:endParaRPr lang="ru-UA" sz="1800" dirty="0">
              <a:effectLst/>
              <a:latin typeface="e-Ukraine Light" pitchFamily="2"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F579CC51-2A4C-2122-2185-D79FD29F48D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A" sz="650" b="0" i="0" u="none" strike="noStrike" kern="0" cap="none" spc="0" normalizeH="0" baseline="0" noProof="0" smtClean="0">
                <a:ln>
                  <a:noFill/>
                </a:ln>
                <a:solidFill>
                  <a:srgbClr val="332F2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A" sz="650" b="0" i="0" u="none" strike="noStrike" kern="0" cap="none" spc="0" normalizeH="0" baseline="0" noProof="0">
              <a:ln>
                <a:noFill/>
              </a:ln>
              <a:solidFill>
                <a:srgbClr val="332F21"/>
              </a:solidFill>
              <a:effectLst/>
              <a:uLnTx/>
              <a:uFillTx/>
              <a:latin typeface="Arial"/>
              <a:cs typeface="Arial"/>
              <a:sym typeface="Arial"/>
            </a:endParaRPr>
          </a:p>
        </p:txBody>
      </p:sp>
      <p:sp>
        <p:nvSpPr>
          <p:cNvPr id="9" name="Rectangle 4">
            <a:extLst>
              <a:ext uri="{FF2B5EF4-FFF2-40B4-BE49-F238E27FC236}">
                <a16:creationId xmlns:a16="http://schemas.microsoft.com/office/drawing/2014/main" id="{1134A97D-837C-4229-0004-DB0DC31F54A8}"/>
              </a:ext>
            </a:extLst>
          </p:cNvPr>
          <p:cNvSpPr/>
          <p:nvPr/>
        </p:nvSpPr>
        <p:spPr>
          <a:xfrm>
            <a:off x="357260" y="-68641"/>
            <a:ext cx="9294739"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0200DD22-E9E2-2DCC-1C11-08073B6DD200}"/>
              </a:ext>
            </a:extLst>
          </p:cNvPr>
          <p:cNvSpPr txBox="1"/>
          <p:nvPr/>
        </p:nvSpPr>
        <p:spPr>
          <a:xfrm>
            <a:off x="479425" y="467928"/>
            <a:ext cx="10399529" cy="584775"/>
          </a:xfrm>
          <a:prstGeom prst="rect">
            <a:avLst/>
          </a:prstGeom>
          <a:noFill/>
        </p:spPr>
        <p:txBody>
          <a:bodyPr wrap="square" rtlCol="0">
            <a:spAutoFit/>
          </a:bodyPr>
          <a:lstStyle/>
          <a:p>
            <a:pPr lvl="0"/>
            <a:r>
              <a:rPr kumimoji="0" lang="en-US" sz="3200" b="0" i="0" u="none" strike="noStrike" kern="0" cap="none" spc="0" normalizeH="0" baseline="0" noProof="0" dirty="0">
                <a:ln>
                  <a:noFill/>
                </a:ln>
                <a:solidFill>
                  <a:srgbClr val="FFFFFF"/>
                </a:solidFill>
                <a:effectLst/>
                <a:uLnTx/>
                <a:uFillTx/>
                <a:latin typeface="e-Ukraine Light" pitchFamily="2" charset="0"/>
                <a:cs typeface="Arial"/>
                <a:sym typeface="Arial"/>
              </a:rPr>
              <a:t>LEGAL RESILIENCE</a:t>
            </a:r>
            <a:r>
              <a:rPr lang="en-US" sz="3200" dirty="0">
                <a:solidFill>
                  <a:srgbClr val="FFFFFF"/>
                </a:solidFill>
                <a:latin typeface="e-Ukraine Light" pitchFamily="2" charset="0"/>
              </a:rPr>
              <a:t> -</a:t>
            </a:r>
            <a:r>
              <a:rPr kumimoji="0" lang="uk-UA" sz="3200" b="0" i="0" u="none" strike="noStrike" kern="0" cap="none" spc="0" normalizeH="0" baseline="0" noProof="0" dirty="0">
                <a:ln>
                  <a:noFill/>
                </a:ln>
                <a:solidFill>
                  <a:srgbClr val="FFFFFF"/>
                </a:solidFill>
                <a:effectLst/>
                <a:uLnTx/>
                <a:uFillTx/>
                <a:latin typeface="e-Ukraine Light" pitchFamily="2" charset="0"/>
                <a:cs typeface="Arial"/>
                <a:sym typeface="Arial"/>
              </a:rPr>
              <a:t> 6 </a:t>
            </a:r>
            <a:r>
              <a:rPr lang="en-US" sz="3200" dirty="0">
                <a:solidFill>
                  <a:srgbClr val="FFFFFF"/>
                </a:solidFill>
                <a:latin typeface="e-Ukraine Light" pitchFamily="2" charset="0"/>
              </a:rPr>
              <a:t>MONTHS SPRINT</a:t>
            </a:r>
            <a:r>
              <a:rPr lang="uk-UA" sz="3200" dirty="0">
                <a:solidFill>
                  <a:srgbClr val="FFFFFF"/>
                </a:solidFill>
                <a:latin typeface="e-Ukraine Light" pitchFamily="2" charset="0"/>
              </a:rPr>
              <a:t> </a:t>
            </a:r>
            <a:r>
              <a:rPr kumimoji="0" lang="uk-UA" sz="3200" b="0" i="0" u="none" strike="noStrike" kern="0" cap="none" spc="0" normalizeH="0" baseline="0" noProof="0" dirty="0">
                <a:ln>
                  <a:noFill/>
                </a:ln>
                <a:solidFill>
                  <a:srgbClr val="FFFFFF"/>
                </a:solidFill>
                <a:effectLst/>
                <a:uLnTx/>
                <a:uFillTx/>
                <a:latin typeface="e-Ukraine Light" pitchFamily="2" charset="0"/>
                <a:cs typeface="Arial"/>
                <a:sym typeface="Arial"/>
              </a:rPr>
              <a:t> </a:t>
            </a:r>
            <a:endParaRPr kumimoji="0" lang="ru-UA" sz="3200" b="0" i="0" u="none" strike="noStrike" kern="0" cap="none" spc="0" normalizeH="0" baseline="0" noProof="0" dirty="0">
              <a:ln>
                <a:noFill/>
              </a:ln>
              <a:solidFill>
                <a:srgbClr val="FFFFFF"/>
              </a:solidFill>
              <a:effectLst/>
              <a:uLnTx/>
              <a:uFillTx/>
              <a:latin typeface="e-Ukraine Light" pitchFamily="2" charset="0"/>
              <a:cs typeface="Arial"/>
              <a:sym typeface="Arial"/>
            </a:endParaRPr>
          </a:p>
        </p:txBody>
      </p:sp>
      <p:sp>
        <p:nvSpPr>
          <p:cNvPr id="13" name="Текст 6">
            <a:extLst>
              <a:ext uri="{FF2B5EF4-FFF2-40B4-BE49-F238E27FC236}">
                <a16:creationId xmlns:a16="http://schemas.microsoft.com/office/drawing/2014/main" id="{68ADF6DD-2121-D47C-A1E0-4E8EBB13E0A4}"/>
              </a:ext>
            </a:extLst>
          </p:cNvPr>
          <p:cNvSpPr txBox="1">
            <a:spLocks/>
          </p:cNvSpPr>
          <p:nvPr/>
        </p:nvSpPr>
        <p:spPr>
          <a:xfrm>
            <a:off x="2573385" y="4215789"/>
            <a:ext cx="9204959" cy="20765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22F20"/>
              </a:solidFill>
              <a:effectLst/>
              <a:uLnTx/>
              <a:uFillTx/>
              <a:latin typeface="e-Ukraine Light" pitchFamily="2" charset="0"/>
              <a:ea typeface="Times New Roman" panose="02020603050405020304" pitchFamily="18" charset="0"/>
              <a:cs typeface="Arial"/>
              <a:sym typeface="Arial"/>
            </a:endParaRPr>
          </a:p>
        </p:txBody>
      </p:sp>
      <p:grpSp>
        <p:nvGrpSpPr>
          <p:cNvPr id="18" name="Групувати 17">
            <a:extLst>
              <a:ext uri="{FF2B5EF4-FFF2-40B4-BE49-F238E27FC236}">
                <a16:creationId xmlns:a16="http://schemas.microsoft.com/office/drawing/2014/main" id="{9B90C88E-AA64-4087-8D76-5B78F22BB458}"/>
              </a:ext>
            </a:extLst>
          </p:cNvPr>
          <p:cNvGrpSpPr/>
          <p:nvPr/>
        </p:nvGrpSpPr>
        <p:grpSpPr>
          <a:xfrm>
            <a:off x="401069" y="4670264"/>
            <a:ext cx="3419173" cy="1064890"/>
            <a:chOff x="1354186" y="2646790"/>
            <a:chExt cx="3201105" cy="939059"/>
          </a:xfrm>
        </p:grpSpPr>
        <p:sp>
          <p:nvSpPr>
            <p:cNvPr id="19" name="Нашивка 14">
              <a:extLst>
                <a:ext uri="{FF2B5EF4-FFF2-40B4-BE49-F238E27FC236}">
                  <a16:creationId xmlns:a16="http://schemas.microsoft.com/office/drawing/2014/main" id="{660A4BA2-5B44-4A36-A874-603C88020C87}"/>
                </a:ext>
              </a:extLst>
            </p:cNvPr>
            <p:cNvSpPr/>
            <p:nvPr/>
          </p:nvSpPr>
          <p:spPr>
            <a:xfrm>
              <a:off x="1354186" y="2646790"/>
              <a:ext cx="3201105" cy="939059"/>
            </a:xfrm>
            <a:prstGeom prst="chevron">
              <a:avLst/>
            </a:prstGeom>
            <a:solidFill>
              <a:srgbClr val="8A8D8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1800"/>
            </a:p>
          </p:txBody>
        </p:sp>
        <p:sp>
          <p:nvSpPr>
            <p:cNvPr id="20" name="Нашивка 4">
              <a:extLst>
                <a:ext uri="{FF2B5EF4-FFF2-40B4-BE49-F238E27FC236}">
                  <a16:creationId xmlns:a16="http://schemas.microsoft.com/office/drawing/2014/main" id="{E8B71DD8-3002-4D98-8D3D-887D541C14CC}"/>
                </a:ext>
              </a:extLst>
            </p:cNvPr>
            <p:cNvSpPr txBox="1"/>
            <p:nvPr/>
          </p:nvSpPr>
          <p:spPr>
            <a:xfrm>
              <a:off x="1823716" y="2646790"/>
              <a:ext cx="2262046" cy="9390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8890" rIns="0" bIns="889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lang="en-US" sz="1800" b="1" kern="1200" dirty="0">
                  <a:solidFill>
                    <a:srgbClr val="FFFFFF"/>
                  </a:solidFill>
                  <a:latin typeface="e-Ukraine Bold" pitchFamily="2" charset="77"/>
                </a:rPr>
                <a:t>ISSUED</a:t>
              </a:r>
              <a:endParaRPr kumimoji="0" lang="en-US" sz="1800" b="1" i="0" u="none" strike="noStrike" kern="1200" cap="none" spc="0" normalizeH="0" baseline="0" noProof="0" dirty="0">
                <a:ln>
                  <a:noFill/>
                </a:ln>
                <a:solidFill>
                  <a:srgbClr val="FFFFFF"/>
                </a:solidFill>
                <a:effectLst/>
                <a:uLnTx/>
                <a:uFillTx/>
                <a:latin typeface="e-Ukraine Bold" pitchFamily="2" charset="77"/>
                <a:ea typeface="+mn-ea"/>
                <a:cs typeface="+mn-cs"/>
              </a:endParaRPr>
            </a:p>
          </p:txBody>
        </p:sp>
      </p:grpSp>
      <p:grpSp>
        <p:nvGrpSpPr>
          <p:cNvPr id="21" name="Групувати 20">
            <a:extLst>
              <a:ext uri="{FF2B5EF4-FFF2-40B4-BE49-F238E27FC236}">
                <a16:creationId xmlns:a16="http://schemas.microsoft.com/office/drawing/2014/main" id="{4361A71C-3E67-4173-B73F-EC987169A675}"/>
              </a:ext>
            </a:extLst>
          </p:cNvPr>
          <p:cNvGrpSpPr/>
          <p:nvPr/>
        </p:nvGrpSpPr>
        <p:grpSpPr>
          <a:xfrm>
            <a:off x="357261" y="3088364"/>
            <a:ext cx="3405348" cy="1018570"/>
            <a:chOff x="1347356" y="3684002"/>
            <a:chExt cx="3201105" cy="939059"/>
          </a:xfrm>
        </p:grpSpPr>
        <p:sp>
          <p:nvSpPr>
            <p:cNvPr id="22" name="Нашивка 17">
              <a:extLst>
                <a:ext uri="{FF2B5EF4-FFF2-40B4-BE49-F238E27FC236}">
                  <a16:creationId xmlns:a16="http://schemas.microsoft.com/office/drawing/2014/main" id="{422BB9FC-919F-4785-98D9-60A34218E23A}"/>
                </a:ext>
              </a:extLst>
            </p:cNvPr>
            <p:cNvSpPr/>
            <p:nvPr/>
          </p:nvSpPr>
          <p:spPr>
            <a:xfrm>
              <a:off x="1347356" y="3684002"/>
              <a:ext cx="3201105" cy="939059"/>
            </a:xfrm>
            <a:prstGeom prst="chevron">
              <a:avLst/>
            </a:prstGeom>
            <a:solidFill>
              <a:srgbClr val="8A8D8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1800"/>
            </a:p>
          </p:txBody>
        </p:sp>
        <p:sp>
          <p:nvSpPr>
            <p:cNvPr id="23" name="Нашивка 4">
              <a:extLst>
                <a:ext uri="{FF2B5EF4-FFF2-40B4-BE49-F238E27FC236}">
                  <a16:creationId xmlns:a16="http://schemas.microsoft.com/office/drawing/2014/main" id="{6F53FB5C-8532-4D88-8C7D-2D353388B889}"/>
                </a:ext>
              </a:extLst>
            </p:cNvPr>
            <p:cNvSpPr txBox="1"/>
            <p:nvPr/>
          </p:nvSpPr>
          <p:spPr>
            <a:xfrm>
              <a:off x="1816886" y="3684002"/>
              <a:ext cx="2262046" cy="9390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buClrTx/>
                <a:defRPr/>
              </a:pPr>
              <a:r>
                <a:rPr lang="en-US" sz="1800" b="1" kern="1200" dirty="0">
                  <a:solidFill>
                    <a:srgbClr val="FFFFFF"/>
                  </a:solidFill>
                  <a:latin typeface="e-Ukraine Bold" pitchFamily="2" charset="77"/>
                </a:rPr>
                <a:t>LEGAL EXPERTISE</a:t>
              </a:r>
              <a:endParaRPr kumimoji="0" lang="en-US" sz="1800" b="1" i="0" u="none" strike="noStrike" kern="1200" cap="none" spc="0" normalizeH="0" baseline="0" noProof="0" dirty="0">
                <a:ln>
                  <a:noFill/>
                </a:ln>
                <a:solidFill>
                  <a:srgbClr val="FFFFFF"/>
                </a:solidFill>
                <a:effectLst/>
                <a:uLnTx/>
                <a:uFillTx/>
                <a:latin typeface="e-Ukraine Bold" pitchFamily="2" charset="77"/>
                <a:ea typeface="+mn-ea"/>
                <a:cs typeface="+mn-cs"/>
              </a:endParaRPr>
            </a:p>
          </p:txBody>
        </p:sp>
      </p:grpSp>
      <p:grpSp>
        <p:nvGrpSpPr>
          <p:cNvPr id="24" name="Групувати 23">
            <a:extLst>
              <a:ext uri="{FF2B5EF4-FFF2-40B4-BE49-F238E27FC236}">
                <a16:creationId xmlns:a16="http://schemas.microsoft.com/office/drawing/2014/main" id="{8997B4A5-7929-4295-AB9B-72E8FA4CFB8E}"/>
              </a:ext>
            </a:extLst>
          </p:cNvPr>
          <p:cNvGrpSpPr/>
          <p:nvPr/>
        </p:nvGrpSpPr>
        <p:grpSpPr>
          <a:xfrm>
            <a:off x="3488192" y="3086400"/>
            <a:ext cx="2972489" cy="1018570"/>
            <a:chOff x="8044544" y="6530076"/>
            <a:chExt cx="3937429" cy="1252330"/>
          </a:xfrm>
        </p:grpSpPr>
        <p:sp>
          <p:nvSpPr>
            <p:cNvPr id="25" name="Нашивка 53">
              <a:extLst>
                <a:ext uri="{FF2B5EF4-FFF2-40B4-BE49-F238E27FC236}">
                  <a16:creationId xmlns:a16="http://schemas.microsoft.com/office/drawing/2014/main" id="{FA89E25C-5551-4F6F-9814-DB7B9B5DFF61}"/>
                </a:ext>
              </a:extLst>
            </p:cNvPr>
            <p:cNvSpPr/>
            <p:nvPr/>
          </p:nvSpPr>
          <p:spPr>
            <a:xfrm>
              <a:off x="8044544" y="6530076"/>
              <a:ext cx="3937429" cy="1252330"/>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26" name="Нашивка 4">
              <a:extLst>
                <a:ext uri="{FF2B5EF4-FFF2-40B4-BE49-F238E27FC236}">
                  <a16:creationId xmlns:a16="http://schemas.microsoft.com/office/drawing/2014/main" id="{7A93B570-777D-494D-96A8-D9C7783A6EFD}"/>
                </a:ext>
              </a:extLst>
            </p:cNvPr>
            <p:cNvSpPr txBox="1"/>
            <p:nvPr/>
          </p:nvSpPr>
          <p:spPr>
            <a:xfrm>
              <a:off x="8703752" y="6624351"/>
              <a:ext cx="2566399" cy="10188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114 </a:t>
              </a:r>
            </a:p>
            <a:p>
              <a:pPr lvl="0" algn="ctr" defTabSz="1066800">
                <a:lnSpc>
                  <a:spcPct val="90000"/>
                </a:lnSpc>
                <a:spcBef>
                  <a:spcPct val="0"/>
                </a:spcBef>
                <a:buClrTx/>
                <a:defRPr/>
              </a:pPr>
              <a:r>
                <a:rPr lang="en-US" sz="1800" b="1" kern="1200" dirty="0">
                  <a:solidFill>
                    <a:srgbClr val="000000">
                      <a:hueOff val="0"/>
                      <a:satOff val="0"/>
                      <a:lumOff val="0"/>
                      <a:alphaOff val="0"/>
                    </a:srgbClr>
                  </a:solidFill>
                  <a:latin typeface="e-Ukraine Light" pitchFamily="2" charset="77"/>
                </a:rPr>
                <a:t>DRAFT LAW</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endParaRPr>
            </a:p>
          </p:txBody>
        </p:sp>
      </p:grpSp>
      <p:grpSp>
        <p:nvGrpSpPr>
          <p:cNvPr id="27" name="Групувати 26">
            <a:extLst>
              <a:ext uri="{FF2B5EF4-FFF2-40B4-BE49-F238E27FC236}">
                <a16:creationId xmlns:a16="http://schemas.microsoft.com/office/drawing/2014/main" id="{85DEC52D-FCEA-4828-8E6A-6F1979693D40}"/>
              </a:ext>
            </a:extLst>
          </p:cNvPr>
          <p:cNvGrpSpPr/>
          <p:nvPr/>
        </p:nvGrpSpPr>
        <p:grpSpPr>
          <a:xfrm>
            <a:off x="6186275" y="3080363"/>
            <a:ext cx="2972489" cy="1018570"/>
            <a:chOff x="8044544" y="6530076"/>
            <a:chExt cx="3937429" cy="1252330"/>
          </a:xfrm>
        </p:grpSpPr>
        <p:sp>
          <p:nvSpPr>
            <p:cNvPr id="28" name="Нашивка 53">
              <a:extLst>
                <a:ext uri="{FF2B5EF4-FFF2-40B4-BE49-F238E27FC236}">
                  <a16:creationId xmlns:a16="http://schemas.microsoft.com/office/drawing/2014/main" id="{E21C3E3F-01A7-4DF3-A9CC-628F9640110D}"/>
                </a:ext>
              </a:extLst>
            </p:cNvPr>
            <p:cNvSpPr/>
            <p:nvPr/>
          </p:nvSpPr>
          <p:spPr>
            <a:xfrm>
              <a:off x="8044544" y="6530076"/>
              <a:ext cx="3937429" cy="1252330"/>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29" name="Нашивка 4">
              <a:extLst>
                <a:ext uri="{FF2B5EF4-FFF2-40B4-BE49-F238E27FC236}">
                  <a16:creationId xmlns:a16="http://schemas.microsoft.com/office/drawing/2014/main" id="{31F22C00-912B-4B1D-90C2-BC3900BEED20}"/>
                </a:ext>
              </a:extLst>
            </p:cNvPr>
            <p:cNvSpPr txBox="1"/>
            <p:nvPr/>
          </p:nvSpPr>
          <p:spPr>
            <a:xfrm>
              <a:off x="8703752" y="6624351"/>
              <a:ext cx="2566399" cy="10188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lang="uk-UA" sz="1800" b="1" kern="1200" dirty="0">
                  <a:solidFill>
                    <a:srgbClr val="000000">
                      <a:hueOff val="0"/>
                      <a:satOff val="0"/>
                      <a:lumOff val="0"/>
                      <a:alphaOff val="0"/>
                    </a:srgbClr>
                  </a:solidFill>
                  <a:latin typeface="e-Ukraine Light" pitchFamily="2" charset="77"/>
                </a:rPr>
                <a:t>792</a:t>
              </a: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 </a:t>
              </a:r>
            </a:p>
            <a:p>
              <a:pPr lvl="0" algn="ctr" defTabSz="1066800">
                <a:lnSpc>
                  <a:spcPct val="90000"/>
                </a:lnSpc>
                <a:spcBef>
                  <a:spcPct val="0"/>
                </a:spcBef>
                <a:buClrTx/>
                <a:defRPr/>
              </a:pPr>
              <a:r>
                <a:rPr lang="en-US" sz="1800" kern="1200" dirty="0">
                  <a:solidFill>
                    <a:srgbClr val="000000">
                      <a:hueOff val="0"/>
                      <a:satOff val="0"/>
                      <a:lumOff val="0"/>
                      <a:alphaOff val="0"/>
                    </a:srgbClr>
                  </a:solidFill>
                  <a:latin typeface="e-Ukraine Light" pitchFamily="2" charset="77"/>
                </a:rPr>
                <a:t> </a:t>
              </a:r>
              <a:r>
                <a:rPr lang="en-US" sz="1800" b="1" kern="1200" dirty="0">
                  <a:solidFill>
                    <a:srgbClr val="000000">
                      <a:hueOff val="0"/>
                      <a:satOff val="0"/>
                      <a:lumOff val="0"/>
                      <a:alphaOff val="0"/>
                    </a:srgbClr>
                  </a:solidFill>
                  <a:latin typeface="e-Ukraine Light" pitchFamily="2" charset="77"/>
                </a:rPr>
                <a:t>REGULATORY ACT</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endParaRPr>
            </a:p>
          </p:txBody>
        </p:sp>
      </p:grpSp>
      <p:grpSp>
        <p:nvGrpSpPr>
          <p:cNvPr id="30" name="Групувати 29">
            <a:extLst>
              <a:ext uri="{FF2B5EF4-FFF2-40B4-BE49-F238E27FC236}">
                <a16:creationId xmlns:a16="http://schemas.microsoft.com/office/drawing/2014/main" id="{26E8B9F3-8BF5-4524-92C4-AB41169880E0}"/>
              </a:ext>
            </a:extLst>
          </p:cNvPr>
          <p:cNvGrpSpPr/>
          <p:nvPr/>
        </p:nvGrpSpPr>
        <p:grpSpPr>
          <a:xfrm>
            <a:off x="8894768" y="3080559"/>
            <a:ext cx="2972489" cy="1018570"/>
            <a:chOff x="8044544" y="6530076"/>
            <a:chExt cx="3937429" cy="1252330"/>
          </a:xfrm>
        </p:grpSpPr>
        <p:sp>
          <p:nvSpPr>
            <p:cNvPr id="31" name="Нашивка 53">
              <a:extLst>
                <a:ext uri="{FF2B5EF4-FFF2-40B4-BE49-F238E27FC236}">
                  <a16:creationId xmlns:a16="http://schemas.microsoft.com/office/drawing/2014/main" id="{F12758B7-26A3-4740-BAF5-A1B840617874}"/>
                </a:ext>
              </a:extLst>
            </p:cNvPr>
            <p:cNvSpPr/>
            <p:nvPr/>
          </p:nvSpPr>
          <p:spPr>
            <a:xfrm>
              <a:off x="8044544" y="6530076"/>
              <a:ext cx="3937429" cy="1252330"/>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32" name="Нашивка 4">
              <a:extLst>
                <a:ext uri="{FF2B5EF4-FFF2-40B4-BE49-F238E27FC236}">
                  <a16:creationId xmlns:a16="http://schemas.microsoft.com/office/drawing/2014/main" id="{593A1BCD-28B5-4CC2-B7FB-94E390DC8E76}"/>
                </a:ext>
              </a:extLst>
            </p:cNvPr>
            <p:cNvSpPr txBox="1"/>
            <p:nvPr/>
          </p:nvSpPr>
          <p:spPr>
            <a:xfrm>
              <a:off x="8703752" y="6624351"/>
              <a:ext cx="2566399" cy="10188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1</a:t>
              </a:r>
              <a:r>
                <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5</a:t>
              </a: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 </a:t>
              </a:r>
            </a:p>
            <a:p>
              <a:pPr lvl="0" algn="ctr" defTabSz="1066800">
                <a:lnSpc>
                  <a:spcPct val="90000"/>
                </a:lnSpc>
                <a:spcBef>
                  <a:spcPct val="0"/>
                </a:spcBef>
                <a:buClrTx/>
                <a:defRPr/>
              </a:pPr>
              <a:r>
                <a:rPr lang="en-US" sz="1800" kern="1200" dirty="0">
                  <a:solidFill>
                    <a:srgbClr val="000000">
                      <a:hueOff val="0"/>
                      <a:satOff val="0"/>
                      <a:lumOff val="0"/>
                      <a:alphaOff val="0"/>
                    </a:srgbClr>
                  </a:solidFill>
                  <a:latin typeface="e-Ukraine Light" pitchFamily="2" charset="77"/>
                </a:rPr>
                <a:t> </a:t>
              </a:r>
              <a:r>
                <a:rPr lang="en-US" sz="1800" b="1" kern="1200" dirty="0">
                  <a:solidFill>
                    <a:srgbClr val="000000">
                      <a:hueOff val="0"/>
                      <a:satOff val="0"/>
                      <a:lumOff val="0"/>
                      <a:alphaOff val="0"/>
                    </a:srgbClr>
                  </a:solidFill>
                  <a:latin typeface="e-Ukraine Light" pitchFamily="2" charset="77"/>
                </a:rPr>
                <a:t>INTERNATIONAL AGREEMENTS</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endParaRPr>
            </a:p>
          </p:txBody>
        </p:sp>
      </p:grpSp>
      <p:grpSp>
        <p:nvGrpSpPr>
          <p:cNvPr id="33" name="Групувати 32">
            <a:extLst>
              <a:ext uri="{FF2B5EF4-FFF2-40B4-BE49-F238E27FC236}">
                <a16:creationId xmlns:a16="http://schemas.microsoft.com/office/drawing/2014/main" id="{ABF6B08F-C044-49D8-9E89-B04879476331}"/>
              </a:ext>
            </a:extLst>
          </p:cNvPr>
          <p:cNvGrpSpPr/>
          <p:nvPr/>
        </p:nvGrpSpPr>
        <p:grpSpPr>
          <a:xfrm>
            <a:off x="357261" y="1448422"/>
            <a:ext cx="3405348" cy="1018570"/>
            <a:chOff x="1347356" y="3684002"/>
            <a:chExt cx="3201105" cy="939059"/>
          </a:xfrm>
        </p:grpSpPr>
        <p:sp>
          <p:nvSpPr>
            <p:cNvPr id="34" name="Нашивка 17">
              <a:extLst>
                <a:ext uri="{FF2B5EF4-FFF2-40B4-BE49-F238E27FC236}">
                  <a16:creationId xmlns:a16="http://schemas.microsoft.com/office/drawing/2014/main" id="{F2B7C9AB-CD7E-49EA-BCB3-6095FBBE72D9}"/>
                </a:ext>
              </a:extLst>
            </p:cNvPr>
            <p:cNvSpPr/>
            <p:nvPr/>
          </p:nvSpPr>
          <p:spPr>
            <a:xfrm>
              <a:off x="1347356" y="3684002"/>
              <a:ext cx="3201105" cy="939059"/>
            </a:xfrm>
            <a:prstGeom prst="chevron">
              <a:avLst/>
            </a:prstGeom>
            <a:solidFill>
              <a:srgbClr val="8A8D8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1800"/>
            </a:p>
          </p:txBody>
        </p:sp>
        <p:sp>
          <p:nvSpPr>
            <p:cNvPr id="35" name="Нашивка 4">
              <a:extLst>
                <a:ext uri="{FF2B5EF4-FFF2-40B4-BE49-F238E27FC236}">
                  <a16:creationId xmlns:a16="http://schemas.microsoft.com/office/drawing/2014/main" id="{7A8570F7-7F2E-4F40-A2DF-266BF6DE0EA5}"/>
                </a:ext>
              </a:extLst>
            </p:cNvPr>
            <p:cNvSpPr txBox="1"/>
            <p:nvPr/>
          </p:nvSpPr>
          <p:spPr>
            <a:xfrm>
              <a:off x="1816886" y="3684002"/>
              <a:ext cx="2262046" cy="9390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buClrTx/>
                <a:defRPr/>
              </a:pPr>
              <a:r>
                <a:rPr kumimoji="0" lang="en-US" sz="1800" b="1" i="0" u="none" strike="noStrike" kern="1200" cap="none" spc="0" normalizeH="0" baseline="0" noProof="0" dirty="0">
                  <a:ln>
                    <a:noFill/>
                  </a:ln>
                  <a:solidFill>
                    <a:srgbClr val="FFFFFF"/>
                  </a:solidFill>
                  <a:effectLst/>
                  <a:uLnTx/>
                  <a:uFillTx/>
                  <a:latin typeface="e-Ukraine Bold" pitchFamily="2" charset="77"/>
                  <a:ea typeface="+mn-ea"/>
                  <a:cs typeface="+mn-cs"/>
                </a:rPr>
                <a:t>DRAFTED </a:t>
              </a:r>
            </a:p>
          </p:txBody>
        </p:sp>
      </p:grpSp>
      <p:grpSp>
        <p:nvGrpSpPr>
          <p:cNvPr id="36" name="Групувати 35">
            <a:extLst>
              <a:ext uri="{FF2B5EF4-FFF2-40B4-BE49-F238E27FC236}">
                <a16:creationId xmlns:a16="http://schemas.microsoft.com/office/drawing/2014/main" id="{6EB98D38-0FEA-4BF9-8408-14C5F6F45E66}"/>
              </a:ext>
            </a:extLst>
          </p:cNvPr>
          <p:cNvGrpSpPr/>
          <p:nvPr/>
        </p:nvGrpSpPr>
        <p:grpSpPr>
          <a:xfrm>
            <a:off x="3498030" y="1446458"/>
            <a:ext cx="2972489" cy="1018570"/>
            <a:chOff x="8044544" y="6530076"/>
            <a:chExt cx="3937429" cy="1252330"/>
          </a:xfrm>
        </p:grpSpPr>
        <p:sp>
          <p:nvSpPr>
            <p:cNvPr id="37" name="Нашивка 53">
              <a:extLst>
                <a:ext uri="{FF2B5EF4-FFF2-40B4-BE49-F238E27FC236}">
                  <a16:creationId xmlns:a16="http://schemas.microsoft.com/office/drawing/2014/main" id="{383C940B-71BC-4E7C-85EC-7FCEA86455BB}"/>
                </a:ext>
              </a:extLst>
            </p:cNvPr>
            <p:cNvSpPr/>
            <p:nvPr/>
          </p:nvSpPr>
          <p:spPr>
            <a:xfrm>
              <a:off x="8044544" y="6530076"/>
              <a:ext cx="3937429" cy="1252330"/>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38" name="Нашивка 4">
              <a:extLst>
                <a:ext uri="{FF2B5EF4-FFF2-40B4-BE49-F238E27FC236}">
                  <a16:creationId xmlns:a16="http://schemas.microsoft.com/office/drawing/2014/main" id="{2C07FA01-CA0E-4590-96B1-C2FE15B20BF0}"/>
                </a:ext>
              </a:extLst>
            </p:cNvPr>
            <p:cNvSpPr txBox="1"/>
            <p:nvPr/>
          </p:nvSpPr>
          <p:spPr>
            <a:xfrm>
              <a:off x="8703752" y="6624351"/>
              <a:ext cx="2566399" cy="10188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lang="en-US" sz="1800" b="1" kern="1200" dirty="0">
                  <a:solidFill>
                    <a:srgbClr val="000000">
                      <a:hueOff val="0"/>
                      <a:satOff val="0"/>
                      <a:lumOff val="0"/>
                      <a:alphaOff val="0"/>
                    </a:srgbClr>
                  </a:solidFill>
                  <a:latin typeface="e-Ukraine Light" pitchFamily="2" charset="77"/>
                </a:rPr>
                <a:t>19</a:t>
              </a: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 </a:t>
              </a:r>
            </a:p>
            <a:p>
              <a:pPr lvl="0" algn="ctr" defTabSz="1066800">
                <a:lnSpc>
                  <a:spcPct val="90000"/>
                </a:lnSpc>
                <a:spcBef>
                  <a:spcPct val="0"/>
                </a:spcBef>
                <a:buClrTx/>
                <a:defRPr/>
              </a:pPr>
              <a:r>
                <a:rPr lang="en-US" sz="1800" b="1" kern="1200" dirty="0">
                  <a:solidFill>
                    <a:srgbClr val="000000">
                      <a:hueOff val="0"/>
                      <a:satOff val="0"/>
                      <a:lumOff val="0"/>
                      <a:alphaOff val="0"/>
                    </a:srgbClr>
                  </a:solidFill>
                  <a:latin typeface="e-Ukraine Light" pitchFamily="2" charset="77"/>
                </a:rPr>
                <a:t>DRAFT LAW</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endParaRPr>
            </a:p>
          </p:txBody>
        </p:sp>
      </p:grpSp>
      <p:grpSp>
        <p:nvGrpSpPr>
          <p:cNvPr id="39" name="Групувати 38">
            <a:extLst>
              <a:ext uri="{FF2B5EF4-FFF2-40B4-BE49-F238E27FC236}">
                <a16:creationId xmlns:a16="http://schemas.microsoft.com/office/drawing/2014/main" id="{072755E1-C683-4013-A74E-855612F256C1}"/>
              </a:ext>
            </a:extLst>
          </p:cNvPr>
          <p:cNvGrpSpPr/>
          <p:nvPr/>
        </p:nvGrpSpPr>
        <p:grpSpPr>
          <a:xfrm>
            <a:off x="6164487" y="1436298"/>
            <a:ext cx="2972489" cy="1018570"/>
            <a:chOff x="8044544" y="6530076"/>
            <a:chExt cx="3937429" cy="1252330"/>
          </a:xfrm>
        </p:grpSpPr>
        <p:sp>
          <p:nvSpPr>
            <p:cNvPr id="40" name="Нашивка 53">
              <a:extLst>
                <a:ext uri="{FF2B5EF4-FFF2-40B4-BE49-F238E27FC236}">
                  <a16:creationId xmlns:a16="http://schemas.microsoft.com/office/drawing/2014/main" id="{BCEDC07B-E4E1-4F10-A6D9-B3B10DA67DD2}"/>
                </a:ext>
              </a:extLst>
            </p:cNvPr>
            <p:cNvSpPr/>
            <p:nvPr/>
          </p:nvSpPr>
          <p:spPr>
            <a:xfrm>
              <a:off x="8044544" y="6530076"/>
              <a:ext cx="3937429" cy="1252330"/>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41" name="Нашивка 4">
              <a:extLst>
                <a:ext uri="{FF2B5EF4-FFF2-40B4-BE49-F238E27FC236}">
                  <a16:creationId xmlns:a16="http://schemas.microsoft.com/office/drawing/2014/main" id="{974D489A-8D27-4206-8E10-D83D423F9178}"/>
                </a:ext>
              </a:extLst>
            </p:cNvPr>
            <p:cNvSpPr txBox="1"/>
            <p:nvPr/>
          </p:nvSpPr>
          <p:spPr>
            <a:xfrm>
              <a:off x="8703752" y="6624351"/>
              <a:ext cx="2566399" cy="10188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38</a:t>
              </a: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 </a:t>
              </a:r>
            </a:p>
            <a:p>
              <a:pPr lvl="0" algn="ctr" defTabSz="1066800">
                <a:lnSpc>
                  <a:spcPct val="90000"/>
                </a:lnSpc>
                <a:spcBef>
                  <a:spcPct val="0"/>
                </a:spcBef>
                <a:buClrTx/>
                <a:defRPr/>
              </a:pPr>
              <a:r>
                <a:rPr lang="en-US" sz="1800" b="1" kern="1200" dirty="0">
                  <a:solidFill>
                    <a:srgbClr val="000000">
                      <a:hueOff val="0"/>
                      <a:satOff val="0"/>
                      <a:lumOff val="0"/>
                      <a:alphaOff val="0"/>
                    </a:srgbClr>
                  </a:solidFill>
                  <a:latin typeface="e-Ukraine Light" pitchFamily="2" charset="77"/>
                </a:rPr>
                <a:t>PRESIDENTIAL DECREE </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endParaRPr>
            </a:p>
          </p:txBody>
        </p:sp>
      </p:grpSp>
      <p:grpSp>
        <p:nvGrpSpPr>
          <p:cNvPr id="42" name="Групувати 41">
            <a:extLst>
              <a:ext uri="{FF2B5EF4-FFF2-40B4-BE49-F238E27FC236}">
                <a16:creationId xmlns:a16="http://schemas.microsoft.com/office/drawing/2014/main" id="{2A13E052-B303-45FF-89C1-18B21B6AD37E}"/>
              </a:ext>
            </a:extLst>
          </p:cNvPr>
          <p:cNvGrpSpPr/>
          <p:nvPr/>
        </p:nvGrpSpPr>
        <p:grpSpPr>
          <a:xfrm>
            <a:off x="8819248" y="1446458"/>
            <a:ext cx="2972489" cy="1018570"/>
            <a:chOff x="8044544" y="6530076"/>
            <a:chExt cx="3937429" cy="1252330"/>
          </a:xfrm>
        </p:grpSpPr>
        <p:sp>
          <p:nvSpPr>
            <p:cNvPr id="43" name="Нашивка 53">
              <a:extLst>
                <a:ext uri="{FF2B5EF4-FFF2-40B4-BE49-F238E27FC236}">
                  <a16:creationId xmlns:a16="http://schemas.microsoft.com/office/drawing/2014/main" id="{894D5ED9-6CA6-46C1-8986-3B7A719197F2}"/>
                </a:ext>
              </a:extLst>
            </p:cNvPr>
            <p:cNvSpPr/>
            <p:nvPr/>
          </p:nvSpPr>
          <p:spPr>
            <a:xfrm>
              <a:off x="8044544" y="6530076"/>
              <a:ext cx="3937429" cy="1252330"/>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44" name="Нашивка 4">
              <a:extLst>
                <a:ext uri="{FF2B5EF4-FFF2-40B4-BE49-F238E27FC236}">
                  <a16:creationId xmlns:a16="http://schemas.microsoft.com/office/drawing/2014/main" id="{51B38E11-F8BD-4679-B755-6D03407DF931}"/>
                </a:ext>
              </a:extLst>
            </p:cNvPr>
            <p:cNvSpPr txBox="1"/>
            <p:nvPr/>
          </p:nvSpPr>
          <p:spPr>
            <a:xfrm>
              <a:off x="8703752" y="6624351"/>
              <a:ext cx="2566399" cy="10188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114 </a:t>
              </a:r>
            </a:p>
            <a:p>
              <a:pPr lvl="0" algn="ctr" defTabSz="1066800">
                <a:lnSpc>
                  <a:spcPct val="90000"/>
                </a:lnSpc>
                <a:spcBef>
                  <a:spcPct val="0"/>
                </a:spcBef>
                <a:buClrTx/>
                <a:defRPr/>
              </a:pPr>
              <a:r>
                <a:rPr lang="en-US" sz="1800" b="1" kern="1200" dirty="0">
                  <a:solidFill>
                    <a:srgbClr val="000000">
                      <a:hueOff val="0"/>
                      <a:satOff val="0"/>
                      <a:lumOff val="0"/>
                      <a:alphaOff val="0"/>
                    </a:srgbClr>
                  </a:solidFill>
                  <a:latin typeface="e-Ukraine Light" pitchFamily="2" charset="77"/>
                </a:rPr>
                <a:t>GOVERNMENT DECREE</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endParaRPr>
            </a:p>
          </p:txBody>
        </p:sp>
      </p:grpSp>
      <p:grpSp>
        <p:nvGrpSpPr>
          <p:cNvPr id="46" name="Групувати 45">
            <a:extLst>
              <a:ext uri="{FF2B5EF4-FFF2-40B4-BE49-F238E27FC236}">
                <a16:creationId xmlns:a16="http://schemas.microsoft.com/office/drawing/2014/main" id="{8FDD9BBF-4BCD-4E6B-8392-9FBC97057EA6}"/>
              </a:ext>
            </a:extLst>
          </p:cNvPr>
          <p:cNvGrpSpPr/>
          <p:nvPr/>
        </p:nvGrpSpPr>
        <p:grpSpPr>
          <a:xfrm>
            <a:off x="7687552" y="4662263"/>
            <a:ext cx="4415999" cy="1043787"/>
            <a:chOff x="4682444" y="3759323"/>
            <a:chExt cx="4027761" cy="1555145"/>
          </a:xfrm>
        </p:grpSpPr>
        <p:sp>
          <p:nvSpPr>
            <p:cNvPr id="47" name="Нашивка 41">
              <a:extLst>
                <a:ext uri="{FF2B5EF4-FFF2-40B4-BE49-F238E27FC236}">
                  <a16:creationId xmlns:a16="http://schemas.microsoft.com/office/drawing/2014/main" id="{4D55B4D0-7313-47F3-8D98-D4164F5CD0AE}"/>
                </a:ext>
              </a:extLst>
            </p:cNvPr>
            <p:cNvSpPr/>
            <p:nvPr/>
          </p:nvSpPr>
          <p:spPr>
            <a:xfrm>
              <a:off x="4682444" y="3759323"/>
              <a:ext cx="4027761" cy="1555145"/>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48" name="Нашивка 4">
              <a:extLst>
                <a:ext uri="{FF2B5EF4-FFF2-40B4-BE49-F238E27FC236}">
                  <a16:creationId xmlns:a16="http://schemas.microsoft.com/office/drawing/2014/main" id="{B5D79FB8-3032-47D1-B641-81D9DFCDEEBF}"/>
                </a:ext>
              </a:extLst>
            </p:cNvPr>
            <p:cNvSpPr txBox="1"/>
            <p:nvPr/>
          </p:nvSpPr>
          <p:spPr>
            <a:xfrm>
              <a:off x="4976251" y="3895009"/>
              <a:ext cx="3166997" cy="12523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45</a:t>
              </a:r>
              <a:r>
                <a:rPr kumimoji="0" lang="uk-UA" sz="1800" b="0"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 </a:t>
              </a:r>
            </a:p>
            <a:p>
              <a:pPr lvl="0" algn="ctr" defTabSz="1066800">
                <a:lnSpc>
                  <a:spcPct val="90000"/>
                </a:lnSpc>
                <a:spcBef>
                  <a:spcPct val="0"/>
                </a:spcBef>
                <a:buClrTx/>
                <a:defRPr/>
              </a:pPr>
              <a:r>
                <a:rPr lang="en-US" sz="1800" b="1" kern="1200" dirty="0">
                  <a:solidFill>
                    <a:srgbClr val="000000">
                      <a:hueOff val="0"/>
                      <a:satOff val="0"/>
                      <a:lumOff val="0"/>
                      <a:alphaOff val="0"/>
                    </a:srgbClr>
                  </a:solidFill>
                  <a:latin typeface="e-Ukraine Light" pitchFamily="2" charset="77"/>
                </a:rPr>
                <a:t>REGISTERED IN MJ</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endParaRPr>
            </a:p>
          </p:txBody>
        </p:sp>
      </p:grpSp>
      <p:grpSp>
        <p:nvGrpSpPr>
          <p:cNvPr id="51" name="Групувати 50">
            <a:extLst>
              <a:ext uri="{FF2B5EF4-FFF2-40B4-BE49-F238E27FC236}">
                <a16:creationId xmlns:a16="http://schemas.microsoft.com/office/drawing/2014/main" id="{AEC5DAB1-4CBA-4593-BBA8-94B7560343D1}"/>
              </a:ext>
            </a:extLst>
          </p:cNvPr>
          <p:cNvGrpSpPr/>
          <p:nvPr/>
        </p:nvGrpSpPr>
        <p:grpSpPr>
          <a:xfrm>
            <a:off x="3543718" y="4670096"/>
            <a:ext cx="4415999" cy="1043787"/>
            <a:chOff x="4682444" y="3759323"/>
            <a:chExt cx="4027761" cy="1555145"/>
          </a:xfrm>
        </p:grpSpPr>
        <p:sp>
          <p:nvSpPr>
            <p:cNvPr id="52" name="Нашивка 41">
              <a:extLst>
                <a:ext uri="{FF2B5EF4-FFF2-40B4-BE49-F238E27FC236}">
                  <a16:creationId xmlns:a16="http://schemas.microsoft.com/office/drawing/2014/main" id="{2DEDC0AF-BAA5-4302-93DC-3E2506E0CC8B}"/>
                </a:ext>
              </a:extLst>
            </p:cNvPr>
            <p:cNvSpPr/>
            <p:nvPr/>
          </p:nvSpPr>
          <p:spPr>
            <a:xfrm>
              <a:off x="4682444" y="3759323"/>
              <a:ext cx="4027761" cy="1555145"/>
            </a:xfrm>
            <a:prstGeom prst="chevron">
              <a:avLst/>
            </a:prstGeom>
            <a:solidFill>
              <a:srgbClr val="E2DFCC">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53" name="Нашивка 4">
              <a:extLst>
                <a:ext uri="{FF2B5EF4-FFF2-40B4-BE49-F238E27FC236}">
                  <a16:creationId xmlns:a16="http://schemas.microsoft.com/office/drawing/2014/main" id="{EE635BFA-42C4-4E8E-93D8-62AD85F680A7}"/>
                </a:ext>
              </a:extLst>
            </p:cNvPr>
            <p:cNvSpPr txBox="1"/>
            <p:nvPr/>
          </p:nvSpPr>
          <p:spPr>
            <a:xfrm>
              <a:off x="4976251" y="3895009"/>
              <a:ext cx="3166997" cy="12523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610</a:t>
              </a:r>
              <a:r>
                <a:rPr kumimoji="0" lang="uk-UA" sz="1800" b="0"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 </a:t>
              </a:r>
            </a:p>
            <a:p>
              <a:pPr marL="0" marR="0" lvl="0" indent="0" algn="ctr" defTabSz="1066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e-Ukraine Light" pitchFamily="2" charset="77"/>
                  <a:ea typeface="+mn-ea"/>
                  <a:cs typeface="+mn-cs"/>
                </a:rPr>
                <a:t>MOD ORDER</a:t>
              </a:r>
            </a:p>
          </p:txBody>
        </p:sp>
      </p:grpSp>
    </p:spTree>
    <p:extLst>
      <p:ext uri="{BB962C8B-B14F-4D97-AF65-F5344CB8AC3E}">
        <p14:creationId xmlns:p14="http://schemas.microsoft.com/office/powerpoint/2010/main" val="2328644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17" name="Рисунок 16"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18792599-2917-9647-1E5A-0AB9686A87E8}"/>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12" name="Прямоугольник 11">
            <a:extLst>
              <a:ext uri="{FF2B5EF4-FFF2-40B4-BE49-F238E27FC236}">
                <a16:creationId xmlns:a16="http://schemas.microsoft.com/office/drawing/2014/main" id="{AF63727C-3A6F-DA0B-8025-E7F3C1959F20}"/>
              </a:ext>
            </a:extLst>
          </p:cNvPr>
          <p:cNvSpPr/>
          <p:nvPr/>
        </p:nvSpPr>
        <p:spPr>
          <a:xfrm>
            <a:off x="501843" y="1458239"/>
            <a:ext cx="3892357" cy="4695763"/>
          </a:xfrm>
          <a:prstGeom prst="rect">
            <a:avLst/>
          </a:prstGeom>
          <a:solidFill>
            <a:schemeClr val="bg1"/>
          </a:solid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80" name="Google Shape;280;p13"/>
          <p:cNvSpPr txBox="1">
            <a:spLocks noGrp="1"/>
          </p:cNvSpPr>
          <p:nvPr>
            <p:ph type="body" idx="2"/>
          </p:nvPr>
        </p:nvSpPr>
        <p:spPr>
          <a:xfrm>
            <a:off x="479425" y="6510018"/>
            <a:ext cx="5272293"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a:p>
        </p:txBody>
      </p:sp>
      <p:sp>
        <p:nvSpPr>
          <p:cNvPr id="281" name="Google Shape;281;p13"/>
          <p:cNvSpPr txBox="1">
            <a:spLocks noGrp="1"/>
          </p:cNvSpPr>
          <p:nvPr>
            <p:ph type="body" idx="3"/>
          </p:nvPr>
        </p:nvSpPr>
        <p:spPr>
          <a:xfrm>
            <a:off x="6353856" y="6510018"/>
            <a:ext cx="1333696"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a:p>
        </p:txBody>
      </p:sp>
      <p:sp>
        <p:nvSpPr>
          <p:cNvPr id="283" name="Google Shape;283;p13"/>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18</a:t>
            </a:fld>
            <a:endParaRPr/>
          </a:p>
        </p:txBody>
      </p:sp>
      <p:sp>
        <p:nvSpPr>
          <p:cNvPr id="11" name="TextBox 10">
            <a:extLst>
              <a:ext uri="{FF2B5EF4-FFF2-40B4-BE49-F238E27FC236}">
                <a16:creationId xmlns:a16="http://schemas.microsoft.com/office/drawing/2014/main" id="{6E75F5C1-3DD4-136B-F61B-0F1E3020715F}"/>
              </a:ext>
            </a:extLst>
          </p:cNvPr>
          <p:cNvSpPr txBox="1"/>
          <p:nvPr/>
        </p:nvSpPr>
        <p:spPr>
          <a:xfrm>
            <a:off x="501843" y="1542895"/>
            <a:ext cx="3699317" cy="5186035"/>
          </a:xfrm>
          <a:prstGeom prst="rect">
            <a:avLst/>
          </a:prstGeom>
          <a:noFill/>
        </p:spPr>
        <p:txBody>
          <a:bodyPr wrap="square" rtlCol="0">
            <a:spAutoFit/>
          </a:bodyPr>
          <a:lstStyle/>
          <a:p>
            <a:pPr algn="ctr"/>
            <a:r>
              <a:rPr lang="en-UA" sz="2400" b="1" dirty="0">
                <a:latin typeface="e-Ukraine Light" pitchFamily="2" charset="0"/>
                <a:cs typeface="Times New Roman" panose="02020603050405020304" pitchFamily="18" charset="0"/>
              </a:rPr>
              <a:t>To ensure </a:t>
            </a:r>
          </a:p>
          <a:p>
            <a:pPr algn="ctr"/>
            <a:endParaRPr lang="en-UA" sz="900" dirty="0">
              <a:latin typeface="e-Ukraine Light" pitchFamily="2" charset="0"/>
              <a:cs typeface="Times New Roman" panose="02020603050405020304" pitchFamily="18" charset="0"/>
            </a:endParaRPr>
          </a:p>
          <a:p>
            <a:pPr algn="just"/>
            <a:r>
              <a:rPr lang="en-UA" sz="1800" dirty="0">
                <a:latin typeface="e-Ukraine Light" pitchFamily="2" charset="0"/>
                <a:cs typeface="Times New Roman" panose="02020603050405020304" pitchFamily="18" charset="0"/>
              </a:rPr>
              <a:t>- </a:t>
            </a:r>
            <a:r>
              <a:rPr lang="en-UA" sz="2000" dirty="0">
                <a:latin typeface="e-Ukraine Light" pitchFamily="2" charset="0"/>
                <a:cs typeface="Times New Roman" panose="02020603050405020304" pitchFamily="18" charset="0"/>
              </a:rPr>
              <a:t>Ukrainian needs in IHL trainings are addressed </a:t>
            </a:r>
          </a:p>
          <a:p>
            <a:pPr algn="just"/>
            <a:endParaRPr lang="en-UA" sz="2000" dirty="0">
              <a:latin typeface="e-Ukraine Light" pitchFamily="2" charset="0"/>
              <a:cs typeface="Times New Roman" panose="02020603050405020304" pitchFamily="18" charset="0"/>
            </a:endParaRPr>
          </a:p>
          <a:p>
            <a:pPr algn="just"/>
            <a:r>
              <a:rPr lang="en-GB" sz="2000" dirty="0">
                <a:latin typeface="e-Ukraine Light" pitchFamily="2" charset="0"/>
                <a:cs typeface="Times New Roman" panose="02020603050405020304" pitchFamily="18" charset="0"/>
              </a:rPr>
              <a:t>- IHL modules are included in all relevant trainings</a:t>
            </a:r>
          </a:p>
          <a:p>
            <a:pPr algn="just"/>
            <a:endParaRPr lang="en-GB" sz="2000" dirty="0">
              <a:latin typeface="e-Ukraine Light" pitchFamily="2" charset="0"/>
              <a:cs typeface="Times New Roman" panose="02020603050405020304" pitchFamily="18" charset="0"/>
            </a:endParaRPr>
          </a:p>
          <a:p>
            <a:pPr algn="just"/>
            <a:r>
              <a:rPr lang="en-GB" sz="2000" dirty="0">
                <a:latin typeface="e-Ukraine Light" pitchFamily="2" charset="0"/>
                <a:cs typeface="Times New Roman" panose="02020603050405020304" pitchFamily="18" charset="0"/>
              </a:rPr>
              <a:t>- Training materials for IHL modules are standardized </a:t>
            </a:r>
          </a:p>
          <a:p>
            <a:pPr algn="just"/>
            <a:endParaRPr lang="en-GB" sz="2000" dirty="0">
              <a:latin typeface="e-Ukraine Light" pitchFamily="2" charset="0"/>
              <a:cs typeface="Times New Roman" panose="02020603050405020304" pitchFamily="18" charset="0"/>
            </a:endParaRPr>
          </a:p>
          <a:p>
            <a:pPr algn="just"/>
            <a:r>
              <a:rPr lang="en-GB" sz="2000" dirty="0">
                <a:latin typeface="e-Ukraine Light" pitchFamily="2" charset="0"/>
                <a:cs typeface="Times New Roman" panose="02020603050405020304" pitchFamily="18" charset="0"/>
              </a:rPr>
              <a:t>- L</a:t>
            </a:r>
            <a:r>
              <a:rPr lang="en-UA" sz="2000" dirty="0">
                <a:latin typeface="e-Ukraine Light" pitchFamily="2" charset="0"/>
                <a:cs typeface="Times New Roman" panose="02020603050405020304" pitchFamily="18" charset="0"/>
              </a:rPr>
              <a:t>essons learnt and best practies of the russian-Ukrainian AC on IHL implementation are incorporated  </a:t>
            </a:r>
          </a:p>
          <a:p>
            <a:pPr algn="ctr"/>
            <a:endParaRPr lang="en-UA" dirty="0">
              <a:latin typeface="Times New Roman" panose="02020603050405020304" pitchFamily="18" charset="0"/>
              <a:cs typeface="Times New Roman" panose="02020603050405020304" pitchFamily="18" charset="0"/>
            </a:endParaRPr>
          </a:p>
          <a:p>
            <a:pPr algn="ctr"/>
            <a:r>
              <a:rPr lang="en-UA" sz="1200" dirty="0">
                <a:latin typeface="Times New Roman" panose="02020603050405020304" pitchFamily="18" charset="0"/>
                <a:cs typeface="Times New Roman" panose="02020603050405020304" pitchFamily="18" charset="0"/>
              </a:rPr>
              <a:t>  </a:t>
            </a:r>
          </a:p>
          <a:p>
            <a:pPr algn="just"/>
            <a:endParaRPr lang="en-UA" sz="1200" dirty="0">
              <a:latin typeface="Times New Roman" panose="02020603050405020304" pitchFamily="18" charset="0"/>
              <a:cs typeface="Times New Roman" panose="02020603050405020304" pitchFamily="18" charset="0"/>
            </a:endParaRPr>
          </a:p>
        </p:txBody>
      </p:sp>
      <p:sp>
        <p:nvSpPr>
          <p:cNvPr id="6" name="Google Shape;250;p10">
            <a:extLst>
              <a:ext uri="{FF2B5EF4-FFF2-40B4-BE49-F238E27FC236}">
                <a16:creationId xmlns:a16="http://schemas.microsoft.com/office/drawing/2014/main" id="{11CA20A7-F3C6-0B50-82AC-A2F811586027}"/>
              </a:ext>
            </a:extLst>
          </p:cNvPr>
          <p:cNvSpPr txBox="1">
            <a:spLocks/>
          </p:cNvSpPr>
          <p:nvPr/>
        </p:nvSpPr>
        <p:spPr>
          <a:xfrm>
            <a:off x="475822" y="430650"/>
            <a:ext cx="4492418" cy="6715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32F21"/>
              </a:buClr>
              <a:buSzPts val="650"/>
              <a:buFont typeface="Arial"/>
              <a:buNone/>
              <a:defRPr sz="650" b="0" i="0" u="none" strike="noStrike" cap="none">
                <a:solidFill>
                  <a:srgbClr val="332F21"/>
                </a:solidFill>
                <a:latin typeface="Arial"/>
                <a:ea typeface="Arial"/>
                <a:cs typeface="Arial"/>
                <a:sym typeface="Arial"/>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600"/>
            </a:pPr>
            <a:r>
              <a:rPr lang="en-US" sz="3600" b="1" dirty="0">
                <a:solidFill>
                  <a:srgbClr val="322E21"/>
                </a:solidFill>
                <a:latin typeface="e-Ukraine Bold" pitchFamily="2" charset="77"/>
              </a:rPr>
              <a:t>IHL DISSEMINATION</a:t>
            </a:r>
          </a:p>
        </p:txBody>
      </p:sp>
      <p:sp>
        <p:nvSpPr>
          <p:cNvPr id="18" name="Прямоугольник 17">
            <a:extLst>
              <a:ext uri="{FF2B5EF4-FFF2-40B4-BE49-F238E27FC236}">
                <a16:creationId xmlns:a16="http://schemas.microsoft.com/office/drawing/2014/main" id="{CCB4380E-ED96-DDC0-7B46-930CAB9F9FF8}"/>
              </a:ext>
            </a:extLst>
          </p:cNvPr>
          <p:cNvSpPr/>
          <p:nvPr/>
        </p:nvSpPr>
        <p:spPr>
          <a:xfrm>
            <a:off x="5608320" y="1458239"/>
            <a:ext cx="5654042" cy="4078961"/>
          </a:xfrm>
          <a:prstGeom prst="rect">
            <a:avLst/>
          </a:pr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6" name="Прямоугольник 15">
            <a:extLst>
              <a:ext uri="{FF2B5EF4-FFF2-40B4-BE49-F238E27FC236}">
                <a16:creationId xmlns:a16="http://schemas.microsoft.com/office/drawing/2014/main" id="{35BBF2D4-CDA2-5AB9-6A55-424BDFC3316B}"/>
              </a:ext>
            </a:extLst>
          </p:cNvPr>
          <p:cNvSpPr/>
          <p:nvPr/>
        </p:nvSpPr>
        <p:spPr>
          <a:xfrm>
            <a:off x="3423920" y="1209040"/>
            <a:ext cx="1991360" cy="589280"/>
          </a:xfrm>
          <a:prstGeom prst="rect">
            <a:avLst/>
          </a:prstGeom>
          <a:solidFill>
            <a:srgbClr val="322F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e-Ukraine Light" pitchFamily="2" charset="0"/>
              </a:rPr>
              <a:t>PURPOSE</a:t>
            </a:r>
            <a:endParaRPr lang="ru-UA" sz="2400" dirty="0">
              <a:latin typeface="e-Ukraine Light" pitchFamily="2" charset="0"/>
            </a:endParaRPr>
          </a:p>
        </p:txBody>
      </p:sp>
      <p:sp>
        <p:nvSpPr>
          <p:cNvPr id="9" name="TextBox 8">
            <a:extLst>
              <a:ext uri="{FF2B5EF4-FFF2-40B4-BE49-F238E27FC236}">
                <a16:creationId xmlns:a16="http://schemas.microsoft.com/office/drawing/2014/main" id="{B31092C0-7484-042C-E87F-B600F8DCFBBF}"/>
              </a:ext>
            </a:extLst>
          </p:cNvPr>
          <p:cNvSpPr txBox="1"/>
          <p:nvPr/>
        </p:nvSpPr>
        <p:spPr>
          <a:xfrm>
            <a:off x="5679440" y="3151913"/>
            <a:ext cx="5531033" cy="1938992"/>
          </a:xfrm>
          <a:prstGeom prst="rect">
            <a:avLst/>
          </a:prstGeom>
          <a:noFill/>
        </p:spPr>
        <p:txBody>
          <a:bodyPr wrap="square" rtlCol="0">
            <a:spAutoFit/>
          </a:bodyPr>
          <a:lstStyle/>
          <a:p>
            <a:pPr algn="just"/>
            <a:r>
              <a:rPr lang="en-UA" sz="1800" dirty="0">
                <a:latin typeface="e-Ukraine Light" pitchFamily="2" charset="0"/>
                <a:cs typeface="Times New Roman" panose="02020603050405020304" pitchFamily="18" charset="0"/>
              </a:rPr>
              <a:t>- </a:t>
            </a:r>
            <a:r>
              <a:rPr lang="en-UA" sz="2000" dirty="0">
                <a:latin typeface="e-Ukraine Light" pitchFamily="2" charset="0"/>
                <a:cs typeface="Times New Roman" panose="02020603050405020304" pitchFamily="18" charset="0"/>
              </a:rPr>
              <a:t>during </a:t>
            </a:r>
            <a:r>
              <a:rPr lang="en-UA" sz="2000" b="1" dirty="0">
                <a:latin typeface="e-Ukraine Light" pitchFamily="2" charset="0"/>
                <a:cs typeface="Times New Roman" panose="02020603050405020304" pitchFamily="18" charset="0"/>
              </a:rPr>
              <a:t>more than 2 years</a:t>
            </a:r>
            <a:r>
              <a:rPr lang="en-UA" sz="2000" dirty="0">
                <a:latin typeface="e-Ukraine Light" pitchFamily="2" charset="0"/>
                <a:cs typeface="Times New Roman" panose="02020603050405020304" pitchFamily="18" charset="0"/>
              </a:rPr>
              <a:t> under EUMAM and SAG-U umbrella trainings as part of the military assistance have been provided </a:t>
            </a:r>
          </a:p>
          <a:p>
            <a:pPr algn="just"/>
            <a:endParaRPr lang="en-UA" sz="2000" dirty="0">
              <a:latin typeface="e-Ukraine Light" pitchFamily="2" charset="0"/>
              <a:cs typeface="Times New Roman" panose="02020603050405020304" pitchFamily="18" charset="0"/>
            </a:endParaRPr>
          </a:p>
          <a:p>
            <a:r>
              <a:rPr lang="en-UA" sz="2000" dirty="0">
                <a:latin typeface="e-Ukraine Light" pitchFamily="2" charset="0"/>
                <a:cs typeface="Times New Roman" panose="02020603050405020304" pitchFamily="18" charset="0"/>
              </a:rPr>
              <a:t>- more than </a:t>
            </a:r>
            <a:r>
              <a:rPr lang="en-UA" sz="2000" b="1" dirty="0">
                <a:latin typeface="e-Ukraine Light" pitchFamily="2" charset="0"/>
                <a:cs typeface="Times New Roman" panose="02020603050405020304" pitchFamily="18" charset="0"/>
              </a:rPr>
              <a:t>450 trainings </a:t>
            </a:r>
            <a:r>
              <a:rPr lang="en-UA" sz="2000" dirty="0">
                <a:latin typeface="e-Ukraine Light" pitchFamily="2" charset="0"/>
                <a:cs typeface="Times New Roman" panose="02020603050405020304" pitchFamily="18" charset="0"/>
              </a:rPr>
              <a:t>are provided by Partner States to the AFU</a:t>
            </a:r>
          </a:p>
        </p:txBody>
      </p:sp>
      <p:sp>
        <p:nvSpPr>
          <p:cNvPr id="19" name="Прямоугольник 18">
            <a:extLst>
              <a:ext uri="{FF2B5EF4-FFF2-40B4-BE49-F238E27FC236}">
                <a16:creationId xmlns:a16="http://schemas.microsoft.com/office/drawing/2014/main" id="{081F440B-A322-9344-5864-08B72C90E171}"/>
              </a:ext>
            </a:extLst>
          </p:cNvPr>
          <p:cNvSpPr/>
          <p:nvPr/>
        </p:nvSpPr>
        <p:spPr>
          <a:xfrm>
            <a:off x="9550239" y="1178870"/>
            <a:ext cx="1991360" cy="589280"/>
          </a:xfrm>
          <a:prstGeom prst="rect">
            <a:avLst/>
          </a:prstGeom>
          <a:solidFill>
            <a:srgbClr val="322F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e-Ukraine Light" pitchFamily="2" charset="0"/>
              </a:rPr>
              <a:t>RESULTS</a:t>
            </a:r>
            <a:endParaRPr lang="ru-UA" sz="2400" dirty="0">
              <a:latin typeface="e-Ukraine Light" pitchFamily="2" charset="0"/>
            </a:endParaRPr>
          </a:p>
        </p:txBody>
      </p:sp>
      <p:grpSp>
        <p:nvGrpSpPr>
          <p:cNvPr id="20" name="Group 1">
            <a:extLst>
              <a:ext uri="{FF2B5EF4-FFF2-40B4-BE49-F238E27FC236}">
                <a16:creationId xmlns:a16="http://schemas.microsoft.com/office/drawing/2014/main" id="{C25F96CF-B694-9AB8-19BB-92DFB4B4E4F5}"/>
              </a:ext>
            </a:extLst>
          </p:cNvPr>
          <p:cNvGrpSpPr/>
          <p:nvPr/>
        </p:nvGrpSpPr>
        <p:grpSpPr>
          <a:xfrm>
            <a:off x="7066280" y="1879159"/>
            <a:ext cx="2834640" cy="1133069"/>
            <a:chOff x="0" y="0"/>
            <a:chExt cx="2506466" cy="1064816"/>
          </a:xfrm>
        </p:grpSpPr>
        <p:pic>
          <p:nvPicPr>
            <p:cNvPr id="21" name="Picture 3">
              <a:extLst>
                <a:ext uri="{FF2B5EF4-FFF2-40B4-BE49-F238E27FC236}">
                  <a16:creationId xmlns:a16="http://schemas.microsoft.com/office/drawing/2014/main" id="{02135E4A-2CB2-031D-49AF-1AD20B09E6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650" y="0"/>
              <a:ext cx="1064816" cy="1064816"/>
            </a:xfrm>
            <a:prstGeom prst="rect">
              <a:avLst/>
            </a:prstGeom>
          </p:spPr>
        </p:pic>
        <p:pic>
          <p:nvPicPr>
            <p:cNvPr id="22" name="Picture 4">
              <a:extLst>
                <a:ext uri="{FF2B5EF4-FFF2-40B4-BE49-F238E27FC236}">
                  <a16:creationId xmlns:a16="http://schemas.microsoft.com/office/drawing/2014/main" id="{4F243058-1737-0843-1BFE-EDE80EC31C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808" y="75506"/>
              <a:ext cx="877291" cy="913804"/>
            </a:xfrm>
            <a:prstGeom prst="rect">
              <a:avLst/>
            </a:prstGeom>
          </p:spPr>
        </p:pic>
        <p:pic>
          <p:nvPicPr>
            <p:cNvPr id="23" name="Picture 2">
              <a:extLst>
                <a:ext uri="{FF2B5EF4-FFF2-40B4-BE49-F238E27FC236}">
                  <a16:creationId xmlns:a16="http://schemas.microsoft.com/office/drawing/2014/main" id="{5EEE7D22-6F47-D2C0-458C-102336C6A76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8058"/>
              <a:ext cx="1028700" cy="1028700"/>
            </a:xfrm>
            <a:prstGeom prst="rect">
              <a:avLst/>
            </a:prstGeom>
          </p:spPr>
        </p:pic>
      </p:grpSp>
    </p:spTree>
    <p:extLst>
      <p:ext uri="{BB962C8B-B14F-4D97-AF65-F5344CB8AC3E}">
        <p14:creationId xmlns:p14="http://schemas.microsoft.com/office/powerpoint/2010/main" val="485485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оцесс 18">
            <a:extLst>
              <a:ext uri="{FF2B5EF4-FFF2-40B4-BE49-F238E27FC236}">
                <a16:creationId xmlns:a16="http://schemas.microsoft.com/office/drawing/2014/main" id="{EC97EEEC-0653-8C53-958E-C9F82CE9717A}"/>
              </a:ext>
            </a:extLst>
          </p:cNvPr>
          <p:cNvSpPr/>
          <p:nvPr/>
        </p:nvSpPr>
        <p:spPr>
          <a:xfrm>
            <a:off x="266701" y="818595"/>
            <a:ext cx="5972384" cy="1550212"/>
          </a:xfrm>
          <a:prstGeom prst="flowChartProcess">
            <a:avLst/>
          </a:pr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5" name="Рисунок 14"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9F0BC2E7-559C-844D-26F3-94358F855488}"/>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3" name="Текст 2">
            <a:extLst>
              <a:ext uri="{FF2B5EF4-FFF2-40B4-BE49-F238E27FC236}">
                <a16:creationId xmlns:a16="http://schemas.microsoft.com/office/drawing/2014/main" id="{2292133E-C517-1BCF-B92E-B406164A0BDF}"/>
              </a:ext>
            </a:extLst>
          </p:cNvPr>
          <p:cNvSpPr>
            <a:spLocks noGrp="1"/>
          </p:cNvSpPr>
          <p:nvPr>
            <p:ph type="body" idx="2"/>
          </p:nvPr>
        </p:nvSpPr>
        <p:spPr/>
        <p:txBody>
          <a:bodyPr/>
          <a:lstStyle/>
          <a:p>
            <a:endParaRPr lang="ru-UA"/>
          </a:p>
        </p:txBody>
      </p:sp>
      <p:sp>
        <p:nvSpPr>
          <p:cNvPr id="4" name="Текст 3">
            <a:extLst>
              <a:ext uri="{FF2B5EF4-FFF2-40B4-BE49-F238E27FC236}">
                <a16:creationId xmlns:a16="http://schemas.microsoft.com/office/drawing/2014/main" id="{F5758D03-A04D-A171-615D-925CC47BB3C7}"/>
              </a:ext>
            </a:extLst>
          </p:cNvPr>
          <p:cNvSpPr>
            <a:spLocks noGrp="1"/>
          </p:cNvSpPr>
          <p:nvPr>
            <p:ph type="body" idx="3"/>
          </p:nvPr>
        </p:nvSpPr>
        <p:spPr/>
        <p:txBody>
          <a:bodyPr/>
          <a:lstStyle/>
          <a:p>
            <a:endParaRPr lang="ru-UA"/>
          </a:p>
        </p:txBody>
      </p:sp>
      <p:sp>
        <p:nvSpPr>
          <p:cNvPr id="6" name="Номер слайда 5">
            <a:extLst>
              <a:ext uri="{FF2B5EF4-FFF2-40B4-BE49-F238E27FC236}">
                <a16:creationId xmlns:a16="http://schemas.microsoft.com/office/drawing/2014/main" id="{7CF67747-78AA-2D52-F396-DC4F89C552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19</a:t>
            </a:fld>
            <a:endParaRPr lang="en-UA"/>
          </a:p>
        </p:txBody>
      </p:sp>
      <p:pic>
        <p:nvPicPr>
          <p:cNvPr id="7" name="Picture 12">
            <a:extLst>
              <a:ext uri="{FF2B5EF4-FFF2-40B4-BE49-F238E27FC236}">
                <a16:creationId xmlns:a16="http://schemas.microsoft.com/office/drawing/2014/main" id="{6F92FCC7-1A1A-EF32-9241-D77B97485CAC}"/>
              </a:ext>
            </a:extLst>
          </p:cNvPr>
          <p:cNvPicPr>
            <a:picLocks noChangeAspect="1"/>
          </p:cNvPicPr>
          <p:nvPr/>
        </p:nvPicPr>
        <p:blipFill rotWithShape="1">
          <a:blip r:embed="rId4"/>
          <a:srcRect l="27922" t="25238" r="26094" b="12755"/>
          <a:stretch/>
        </p:blipFill>
        <p:spPr>
          <a:xfrm>
            <a:off x="6560162" y="1892546"/>
            <a:ext cx="5056286" cy="4261456"/>
          </a:xfrm>
          <a:prstGeom prst="rect">
            <a:avLst/>
          </a:prstGeom>
          <a:effectLst>
            <a:glow rad="101600">
              <a:schemeClr val="tx1">
                <a:alpha val="60000"/>
              </a:schemeClr>
            </a:glow>
          </a:effectLst>
        </p:spPr>
      </p:pic>
      <p:pic>
        <p:nvPicPr>
          <p:cNvPr id="8" name="Picture 6">
            <a:extLst>
              <a:ext uri="{FF2B5EF4-FFF2-40B4-BE49-F238E27FC236}">
                <a16:creationId xmlns:a16="http://schemas.microsoft.com/office/drawing/2014/main" id="{61844C58-2F56-3396-5503-B799B44BAC37}"/>
              </a:ext>
            </a:extLst>
          </p:cNvPr>
          <p:cNvPicPr>
            <a:picLocks noChangeAspect="1"/>
          </p:cNvPicPr>
          <p:nvPr/>
        </p:nvPicPr>
        <p:blipFill rotWithShape="1">
          <a:blip r:embed="rId5"/>
          <a:srcRect l="20103" t="21515" r="18516" b="8471"/>
          <a:stretch/>
        </p:blipFill>
        <p:spPr>
          <a:xfrm>
            <a:off x="264974" y="2508244"/>
            <a:ext cx="5753536" cy="3822812"/>
          </a:xfrm>
          <a:prstGeom prst="rect">
            <a:avLst/>
          </a:prstGeom>
        </p:spPr>
      </p:pic>
      <p:sp>
        <p:nvSpPr>
          <p:cNvPr id="14" name="Google Shape;250;p10">
            <a:extLst>
              <a:ext uri="{FF2B5EF4-FFF2-40B4-BE49-F238E27FC236}">
                <a16:creationId xmlns:a16="http://schemas.microsoft.com/office/drawing/2014/main" id="{75738F4B-3040-23FC-CD8B-A449C7EBAC67}"/>
              </a:ext>
            </a:extLst>
          </p:cNvPr>
          <p:cNvSpPr txBox="1">
            <a:spLocks noGrp="1"/>
          </p:cNvSpPr>
          <p:nvPr>
            <p:ph type="body" idx="1"/>
          </p:nvPr>
        </p:nvSpPr>
        <p:spPr>
          <a:xfrm>
            <a:off x="350031" y="253497"/>
            <a:ext cx="5263960" cy="56509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32F21"/>
              </a:buClr>
              <a:buSzPts val="650"/>
              <a:buFont typeface="Arial"/>
              <a:buNone/>
              <a:defRPr sz="650" b="0" i="0" u="none" strike="noStrike" cap="none">
                <a:solidFill>
                  <a:srgbClr val="332F21"/>
                </a:solidFill>
                <a:latin typeface="Arial"/>
                <a:ea typeface="Arial"/>
                <a:cs typeface="Arial"/>
                <a:sym typeface="Arial"/>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600"/>
            </a:pPr>
            <a:r>
              <a:rPr lang="en-US" sz="3200" b="1" dirty="0">
                <a:solidFill>
                  <a:srgbClr val="322E21"/>
                </a:solidFill>
                <a:latin typeface="e-Ukraine" pitchFamily="2" charset="77"/>
              </a:rPr>
              <a:t>IHL COURSES DETAILS</a:t>
            </a:r>
          </a:p>
        </p:txBody>
      </p:sp>
      <p:grpSp>
        <p:nvGrpSpPr>
          <p:cNvPr id="17" name="Группа 16">
            <a:extLst>
              <a:ext uri="{FF2B5EF4-FFF2-40B4-BE49-F238E27FC236}">
                <a16:creationId xmlns:a16="http://schemas.microsoft.com/office/drawing/2014/main" id="{E9A0072B-082A-9587-F4EA-B090CDD4944E}"/>
              </a:ext>
            </a:extLst>
          </p:cNvPr>
          <p:cNvGrpSpPr/>
          <p:nvPr/>
        </p:nvGrpSpPr>
        <p:grpSpPr>
          <a:xfrm>
            <a:off x="8064501" y="606234"/>
            <a:ext cx="2381690" cy="999555"/>
            <a:chOff x="4348480" y="1092825"/>
            <a:chExt cx="1498438" cy="584938"/>
          </a:xfrm>
        </p:grpSpPr>
        <p:grpSp>
          <p:nvGrpSpPr>
            <p:cNvPr id="9" name="Group 1">
              <a:extLst>
                <a:ext uri="{FF2B5EF4-FFF2-40B4-BE49-F238E27FC236}">
                  <a16:creationId xmlns:a16="http://schemas.microsoft.com/office/drawing/2014/main" id="{189BE44D-C9EB-F3ED-D9E6-9F2072AFBA5C}"/>
                </a:ext>
              </a:extLst>
            </p:cNvPr>
            <p:cNvGrpSpPr/>
            <p:nvPr/>
          </p:nvGrpSpPr>
          <p:grpSpPr>
            <a:xfrm>
              <a:off x="4434678" y="1092825"/>
              <a:ext cx="1371600" cy="584938"/>
              <a:chOff x="0" y="0"/>
              <a:chExt cx="2506466" cy="1064816"/>
            </a:xfrm>
          </p:grpSpPr>
          <p:pic>
            <p:nvPicPr>
              <p:cNvPr id="10" name="Picture 3">
                <a:extLst>
                  <a:ext uri="{FF2B5EF4-FFF2-40B4-BE49-F238E27FC236}">
                    <a16:creationId xmlns:a16="http://schemas.microsoft.com/office/drawing/2014/main" id="{F82962BC-A28D-3BFA-CC47-BACAD94E0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1650" y="0"/>
                <a:ext cx="1064816" cy="1064816"/>
              </a:xfrm>
              <a:prstGeom prst="rect">
                <a:avLst/>
              </a:prstGeom>
            </p:spPr>
          </p:pic>
          <p:pic>
            <p:nvPicPr>
              <p:cNvPr id="11" name="Picture 4">
                <a:extLst>
                  <a:ext uri="{FF2B5EF4-FFF2-40B4-BE49-F238E27FC236}">
                    <a16:creationId xmlns:a16="http://schemas.microsoft.com/office/drawing/2014/main" id="{F6312A0E-FDC6-422E-964F-DFDA98DED5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4808" y="75506"/>
                <a:ext cx="877291" cy="913804"/>
              </a:xfrm>
              <a:prstGeom prst="rect">
                <a:avLst/>
              </a:prstGeom>
            </p:spPr>
          </p:pic>
          <p:pic>
            <p:nvPicPr>
              <p:cNvPr id="12" name="Picture 2">
                <a:extLst>
                  <a:ext uri="{FF2B5EF4-FFF2-40B4-BE49-F238E27FC236}">
                    <a16:creationId xmlns:a16="http://schemas.microsoft.com/office/drawing/2014/main" id="{AA5E71FC-E297-CD35-5860-E81AAECA53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8058"/>
                <a:ext cx="1028700" cy="1028700"/>
              </a:xfrm>
              <a:prstGeom prst="rect">
                <a:avLst/>
              </a:prstGeom>
            </p:spPr>
          </p:pic>
        </p:grpSp>
        <p:sp>
          <p:nvSpPr>
            <p:cNvPr id="16" name="Прямоугольник 15">
              <a:extLst>
                <a:ext uri="{FF2B5EF4-FFF2-40B4-BE49-F238E27FC236}">
                  <a16:creationId xmlns:a16="http://schemas.microsoft.com/office/drawing/2014/main" id="{24222ED4-273A-D638-5C60-141BD93BACEB}"/>
                </a:ext>
              </a:extLst>
            </p:cNvPr>
            <p:cNvSpPr/>
            <p:nvPr/>
          </p:nvSpPr>
          <p:spPr>
            <a:xfrm>
              <a:off x="4348480" y="1092825"/>
              <a:ext cx="1498438" cy="584938"/>
            </a:xfrm>
            <a:prstGeom prst="rect">
              <a:avLst/>
            </a:pr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18" name="TextBox 17">
            <a:extLst>
              <a:ext uri="{FF2B5EF4-FFF2-40B4-BE49-F238E27FC236}">
                <a16:creationId xmlns:a16="http://schemas.microsoft.com/office/drawing/2014/main" id="{95F07C56-F3FF-AB05-21DC-F406554AABDD}"/>
              </a:ext>
            </a:extLst>
          </p:cNvPr>
          <p:cNvSpPr txBox="1"/>
          <p:nvPr/>
        </p:nvSpPr>
        <p:spPr>
          <a:xfrm>
            <a:off x="264974" y="638419"/>
            <a:ext cx="5972384" cy="1692771"/>
          </a:xfrm>
          <a:prstGeom prst="rect">
            <a:avLst/>
          </a:prstGeom>
          <a:noFill/>
          <a:ln>
            <a:noFill/>
          </a:ln>
        </p:spPr>
        <p:txBody>
          <a:bodyPr wrap="square" rtlCol="0">
            <a:spAutoFit/>
          </a:bodyPr>
          <a:lstStyle/>
          <a:p>
            <a:pPr algn="ctr"/>
            <a:endParaRPr lang="en-UA" sz="1400">
              <a:solidFill>
                <a:srgbClr val="322F20"/>
              </a:solidFill>
              <a:latin typeface="Times New Roman" panose="02020603050405020304" pitchFamily="18" charset="0"/>
              <a:cs typeface="Times New Roman" panose="02020603050405020304" pitchFamily="18" charset="0"/>
            </a:endParaRPr>
          </a:p>
          <a:p>
            <a:pPr algn="just"/>
            <a:r>
              <a:rPr lang="en-GB" sz="2000" dirty="0">
                <a:solidFill>
                  <a:srgbClr val="322F20"/>
                </a:solidFill>
                <a:latin typeface="e-Ukraine Light" pitchFamily="2" charset="0"/>
                <a:cs typeface="Times New Roman" panose="02020603050405020304" pitchFamily="18" charset="0"/>
              </a:rPr>
              <a:t>- Practical tools of IHL modules in all trainings are developed</a:t>
            </a:r>
          </a:p>
          <a:p>
            <a:pPr algn="just"/>
            <a:endParaRPr lang="en-GB" sz="900" dirty="0">
              <a:solidFill>
                <a:srgbClr val="322F20"/>
              </a:solidFill>
              <a:latin typeface="e-Ukraine Light" pitchFamily="2" charset="0"/>
              <a:cs typeface="Times New Roman" panose="02020603050405020304" pitchFamily="18" charset="0"/>
            </a:endParaRPr>
          </a:p>
          <a:p>
            <a:pPr algn="just"/>
            <a:r>
              <a:rPr lang="en-GB" sz="2000" dirty="0">
                <a:solidFill>
                  <a:srgbClr val="322F20"/>
                </a:solidFill>
                <a:latin typeface="e-Ukraine Light" pitchFamily="2" charset="0"/>
                <a:cs typeface="Times New Roman" panose="02020603050405020304" pitchFamily="18" charset="0"/>
              </a:rPr>
              <a:t>- Consent of Partner States on developed tools is achieved </a:t>
            </a:r>
            <a:endParaRPr lang="en-UA" sz="2000" dirty="0">
              <a:solidFill>
                <a:srgbClr val="322F20"/>
              </a:solidFill>
              <a:latin typeface="e-Ukraine Light" pitchFamily="2" charset="0"/>
              <a:cs typeface="Times New Roman" panose="02020603050405020304" pitchFamily="18" charset="0"/>
            </a:endParaRPr>
          </a:p>
        </p:txBody>
      </p:sp>
      <p:pic>
        <p:nvPicPr>
          <p:cNvPr id="25" name="Рисунок 24" descr="Значок &quot;Галочка&quot; со сплошной заливкой">
            <a:extLst>
              <a:ext uri="{FF2B5EF4-FFF2-40B4-BE49-F238E27FC236}">
                <a16:creationId xmlns:a16="http://schemas.microsoft.com/office/drawing/2014/main" id="{5B33F276-32D6-3FC0-516E-4DB700CD4F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4590" y="350465"/>
            <a:ext cx="707065" cy="707065"/>
          </a:xfrm>
          <a:prstGeom prst="rect">
            <a:avLst/>
          </a:prstGeom>
        </p:spPr>
      </p:pic>
    </p:spTree>
    <p:extLst>
      <p:ext uri="{BB962C8B-B14F-4D97-AF65-F5344CB8AC3E}">
        <p14:creationId xmlns:p14="http://schemas.microsoft.com/office/powerpoint/2010/main" val="2015845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16FAB556-5E64-0AB5-CE45-C81A3CE892C7}"/>
              </a:ext>
            </a:extLst>
          </p:cNvPr>
          <p:cNvPicPr>
            <a:picLocks noChangeAspect="1"/>
          </p:cNvPicPr>
          <p:nvPr/>
        </p:nvPicPr>
        <p:blipFill>
          <a:blip r:embed="rId3">
            <a:alphaModFix amt="5000"/>
          </a:blip>
          <a:stretch>
            <a:fillRect/>
          </a:stretch>
        </p:blipFill>
        <p:spPr>
          <a:xfrm>
            <a:off x="6050041" y="547157"/>
            <a:ext cx="4912208" cy="5550408"/>
          </a:xfrm>
          <a:prstGeom prst="rect">
            <a:avLst/>
          </a:prstGeom>
        </p:spPr>
      </p:pic>
      <p:sp>
        <p:nvSpPr>
          <p:cNvPr id="11" name="Rectangle 4">
            <a:extLst>
              <a:ext uri="{FF2B5EF4-FFF2-40B4-BE49-F238E27FC236}">
                <a16:creationId xmlns:a16="http://schemas.microsoft.com/office/drawing/2014/main" id="{10744D23-A51D-C86C-2B0F-294592788AF2}"/>
              </a:ext>
            </a:extLst>
          </p:cNvPr>
          <p:cNvSpPr/>
          <p:nvPr/>
        </p:nvSpPr>
        <p:spPr>
          <a:xfrm>
            <a:off x="410133" y="-6158"/>
            <a:ext cx="5341585"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Текст 3">
            <a:extLst>
              <a:ext uri="{FF2B5EF4-FFF2-40B4-BE49-F238E27FC236}">
                <a16:creationId xmlns:a16="http://schemas.microsoft.com/office/drawing/2014/main" id="{A8841D8C-B171-3BA4-47EF-C31F424C86EE}"/>
              </a:ext>
            </a:extLst>
          </p:cNvPr>
          <p:cNvSpPr>
            <a:spLocks noGrp="1"/>
          </p:cNvSpPr>
          <p:nvPr>
            <p:ph type="body" idx="3"/>
          </p:nvPr>
        </p:nvSpPr>
        <p:spPr>
          <a:xfrm>
            <a:off x="1158252" y="1615074"/>
            <a:ext cx="3566147" cy="2628179"/>
          </a:xfrm>
        </p:spPr>
        <p:txBody>
          <a:bodyPr/>
          <a:lstStyle/>
          <a:p>
            <a:r>
              <a:rPr lang="en-US" sz="1600" dirty="0">
                <a:solidFill>
                  <a:srgbClr val="322E21"/>
                </a:solidFill>
                <a:latin typeface="e-Ukraine Light" pitchFamily="2" charset="0"/>
              </a:rPr>
              <a:t>     </a:t>
            </a:r>
            <a:endParaRPr lang="ru-UA" dirty="0"/>
          </a:p>
        </p:txBody>
      </p:sp>
      <p:sp>
        <p:nvSpPr>
          <p:cNvPr id="5" name="Текст 4">
            <a:extLst>
              <a:ext uri="{FF2B5EF4-FFF2-40B4-BE49-F238E27FC236}">
                <a16:creationId xmlns:a16="http://schemas.microsoft.com/office/drawing/2014/main" id="{2CA6B000-AD82-141C-721C-3719FBC295F8}"/>
              </a:ext>
            </a:extLst>
          </p:cNvPr>
          <p:cNvSpPr>
            <a:spLocks noGrp="1"/>
          </p:cNvSpPr>
          <p:nvPr>
            <p:ph type="body" idx="4"/>
          </p:nvPr>
        </p:nvSpPr>
        <p:spPr/>
        <p:txBody>
          <a:bodyPr/>
          <a:lstStyle/>
          <a:p>
            <a:endParaRPr lang="ru-UA"/>
          </a:p>
        </p:txBody>
      </p:sp>
      <p:sp>
        <p:nvSpPr>
          <p:cNvPr id="6" name="Текст 5">
            <a:extLst>
              <a:ext uri="{FF2B5EF4-FFF2-40B4-BE49-F238E27FC236}">
                <a16:creationId xmlns:a16="http://schemas.microsoft.com/office/drawing/2014/main" id="{61E2602D-2485-42ED-B425-564B6E6A70F0}"/>
              </a:ext>
            </a:extLst>
          </p:cNvPr>
          <p:cNvSpPr>
            <a:spLocks noGrp="1"/>
          </p:cNvSpPr>
          <p:nvPr>
            <p:ph type="body" idx="5"/>
          </p:nvPr>
        </p:nvSpPr>
        <p:spPr/>
        <p:txBody>
          <a:bodyPr/>
          <a:lstStyle/>
          <a:p>
            <a:endParaRPr lang="ru-UA"/>
          </a:p>
        </p:txBody>
      </p:sp>
      <p:sp>
        <p:nvSpPr>
          <p:cNvPr id="7" name="Текст 6">
            <a:extLst>
              <a:ext uri="{FF2B5EF4-FFF2-40B4-BE49-F238E27FC236}">
                <a16:creationId xmlns:a16="http://schemas.microsoft.com/office/drawing/2014/main" id="{6C5CDBDD-D4DF-E0C6-2898-8FB137C00C8C}"/>
              </a:ext>
            </a:extLst>
          </p:cNvPr>
          <p:cNvSpPr>
            <a:spLocks noGrp="1"/>
          </p:cNvSpPr>
          <p:nvPr>
            <p:ph type="body" idx="6"/>
          </p:nvPr>
        </p:nvSpPr>
        <p:spPr>
          <a:xfrm>
            <a:off x="5905501" y="4651349"/>
            <a:ext cx="5843588" cy="995680"/>
          </a:xfrm>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uk-UA" sz="1600" u="none" strike="noStrike" kern="1200" cap="none" spc="0" normalizeH="0" baseline="0" noProof="0" dirty="0">
              <a:ln>
                <a:noFill/>
              </a:ln>
              <a:solidFill>
                <a:srgbClr val="322E21"/>
              </a:solidFill>
              <a:effectLst/>
              <a:uLnTx/>
              <a:uFillTx/>
              <a:latin typeface="e-Ukraine Light" pitchFamily="2" charset="0"/>
              <a:ea typeface="+mn-ea"/>
              <a:cs typeface="+mn-cs"/>
            </a:endParaRPr>
          </a:p>
          <a:p>
            <a:pPr algn="ctr"/>
            <a:r>
              <a:rPr lang="en-US" sz="1800" i="1" dirty="0">
                <a:solidFill>
                  <a:srgbClr val="322E21"/>
                </a:solidFill>
                <a:latin typeface="e-Ukraine Light" pitchFamily="2" charset="0"/>
              </a:rPr>
              <a:t>EU Ambassadors Annual Conference 2022:</a:t>
            </a:r>
          </a:p>
          <a:p>
            <a:pPr algn="ctr"/>
            <a:r>
              <a:rPr lang="en-US" sz="1800" i="1" dirty="0">
                <a:solidFill>
                  <a:srgbClr val="322E21"/>
                </a:solidFill>
                <a:latin typeface="e-Ukraine Light" pitchFamily="2" charset="0"/>
              </a:rPr>
              <a:t> Opening speech by High Representative </a:t>
            </a:r>
            <a:r>
              <a:rPr lang="en-US" sz="1800" i="1" dirty="0" err="1">
                <a:solidFill>
                  <a:srgbClr val="322E21"/>
                </a:solidFill>
                <a:latin typeface="e-Ukraine Light" pitchFamily="2" charset="0"/>
              </a:rPr>
              <a:t>Josep</a:t>
            </a:r>
            <a:r>
              <a:rPr lang="en-US" sz="1800" i="1" dirty="0">
                <a:solidFill>
                  <a:srgbClr val="322E21"/>
                </a:solidFill>
                <a:latin typeface="e-Ukraine Light" pitchFamily="2" charset="0"/>
              </a:rPr>
              <a:t> Borrell</a:t>
            </a:r>
            <a:endParaRPr lang="ru-UA" sz="1800" i="1" dirty="0">
              <a:solidFill>
                <a:srgbClr val="322E21"/>
              </a:solidFill>
              <a:latin typeface="e-Ukraine Light" pitchFamily="2" charset="0"/>
            </a:endParaRPr>
          </a:p>
        </p:txBody>
      </p:sp>
      <p:sp>
        <p:nvSpPr>
          <p:cNvPr id="8" name="Номер слайда 7">
            <a:extLst>
              <a:ext uri="{FF2B5EF4-FFF2-40B4-BE49-F238E27FC236}">
                <a16:creationId xmlns:a16="http://schemas.microsoft.com/office/drawing/2014/main" id="{52CFCB4B-AD8D-584F-5EA6-CD4DA988CB1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A" sz="650" b="0" i="0" u="none" strike="noStrike" kern="0" cap="none" spc="0" normalizeH="0" baseline="0" noProof="0" smtClean="0">
                <a:ln>
                  <a:noFill/>
                </a:ln>
                <a:solidFill>
                  <a:srgbClr val="332F2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A" sz="650" b="0" i="0" u="none" strike="noStrike" kern="0" cap="none" spc="0" normalizeH="0" baseline="0" noProof="0">
              <a:ln>
                <a:noFill/>
              </a:ln>
              <a:solidFill>
                <a:srgbClr val="332F21"/>
              </a:solidFill>
              <a:effectLst/>
              <a:uLnTx/>
              <a:uFillTx/>
              <a:latin typeface="Arial"/>
              <a:cs typeface="Arial"/>
              <a:sym typeface="Arial"/>
            </a:endParaRPr>
          </a:p>
        </p:txBody>
      </p:sp>
      <p:sp>
        <p:nvSpPr>
          <p:cNvPr id="2" name="Text Placeholder 4">
            <a:extLst>
              <a:ext uri="{FF2B5EF4-FFF2-40B4-BE49-F238E27FC236}">
                <a16:creationId xmlns:a16="http://schemas.microsoft.com/office/drawing/2014/main" id="{0E23C0FB-43EF-DF61-3851-CE9F2582868A}"/>
              </a:ext>
            </a:extLst>
          </p:cNvPr>
          <p:cNvSpPr txBox="1">
            <a:spLocks/>
          </p:cNvSpPr>
          <p:nvPr/>
        </p:nvSpPr>
        <p:spPr>
          <a:xfrm>
            <a:off x="5751718" y="1475720"/>
            <a:ext cx="5037455" cy="332996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32F21"/>
              </a:buClr>
              <a:buSzPts val="650"/>
              <a:buFont typeface="Arial"/>
              <a:buNone/>
              <a:defRPr sz="650" b="0" i="0" u="none" strike="noStrike" cap="none">
                <a:solidFill>
                  <a:srgbClr val="332F21"/>
                </a:solidFill>
                <a:latin typeface="Arial"/>
                <a:ea typeface="Arial"/>
                <a:cs typeface="Arial"/>
                <a:sym typeface="Arial"/>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endParaRPr lang="en-US" sz="1800" dirty="0">
              <a:latin typeface="e-Ukraine Light"/>
              <a:ea typeface="Times New Roman" panose="02020603050405020304" pitchFamily="18" charset="0"/>
            </a:endParaRPr>
          </a:p>
          <a:p>
            <a:pPr lvl="0" algn="ctr"/>
            <a:r>
              <a:rPr lang="en-US" sz="2800" dirty="0">
                <a:latin typeface="e-Ukraine Light"/>
                <a:ea typeface="Times New Roman" panose="02020603050405020304" pitchFamily="18" charset="0"/>
              </a:rPr>
              <a:t>“We have never done it” is not a recipe. Maybe we have to start doing things that we have never done in the past. When we hesitate, we regret it. </a:t>
            </a:r>
            <a:endParaRPr kumimoji="0" lang="en-US" sz="2800" b="0" i="0" u="none" strike="noStrike" kern="0" cap="none" spc="0" normalizeH="0" baseline="0" noProof="0" dirty="0">
              <a:ln>
                <a:noFill/>
              </a:ln>
              <a:solidFill>
                <a:srgbClr val="332F21"/>
              </a:solidFill>
              <a:effectLst/>
              <a:uLnTx/>
              <a:uFillTx/>
              <a:latin typeface="e-Ukraine Light"/>
              <a:sym typeface="Arial"/>
            </a:endParaRPr>
          </a:p>
        </p:txBody>
      </p:sp>
      <p:sp>
        <p:nvSpPr>
          <p:cNvPr id="3" name="Text Placeholder 1">
            <a:extLst>
              <a:ext uri="{FF2B5EF4-FFF2-40B4-BE49-F238E27FC236}">
                <a16:creationId xmlns:a16="http://schemas.microsoft.com/office/drawing/2014/main" id="{8C1CE85A-5314-B80C-424C-217A7DD0E8A8}"/>
              </a:ext>
            </a:extLst>
          </p:cNvPr>
          <p:cNvSpPr>
            <a:spLocks noGrp="1"/>
          </p:cNvSpPr>
          <p:nvPr>
            <p:ph type="body" idx="1"/>
          </p:nvPr>
        </p:nvSpPr>
        <p:spPr>
          <a:xfrm>
            <a:off x="410133" y="349442"/>
            <a:ext cx="5088967" cy="664285"/>
          </a:xfrm>
        </p:spPr>
        <p:txBody>
          <a:bodyPr/>
          <a:lstStyle/>
          <a:p>
            <a:pPr algn="ctr"/>
            <a:r>
              <a:rPr lang="en-US" sz="3600" dirty="0">
                <a:solidFill>
                  <a:schemeClr val="bg1"/>
                </a:solidFill>
                <a:latin typeface="e-Ukraine Light" pitchFamily="2" charset="0"/>
              </a:rPr>
              <a:t>INSTEAD OF FOREWORD </a:t>
            </a:r>
          </a:p>
        </p:txBody>
      </p:sp>
      <p:pic>
        <p:nvPicPr>
          <p:cNvPr id="13" name="Рисунок 12">
            <a:extLst>
              <a:ext uri="{FF2B5EF4-FFF2-40B4-BE49-F238E27FC236}">
                <a16:creationId xmlns:a16="http://schemas.microsoft.com/office/drawing/2014/main" id="{C1267C84-C9F2-4BA3-8BAD-D56284BA6E05}"/>
              </a:ext>
            </a:extLst>
          </p:cNvPr>
          <p:cNvPicPr>
            <a:picLocks noChangeAspect="1"/>
          </p:cNvPicPr>
          <p:nvPr/>
        </p:nvPicPr>
        <p:blipFill>
          <a:blip r:embed="rId4"/>
          <a:stretch>
            <a:fillRect/>
          </a:stretch>
        </p:blipFill>
        <p:spPr>
          <a:xfrm>
            <a:off x="264161" y="1538902"/>
            <a:ext cx="4094480" cy="4374218"/>
          </a:xfrm>
          <a:prstGeom prst="rect">
            <a:avLst/>
          </a:prstGeom>
        </p:spPr>
      </p:pic>
    </p:spTree>
    <p:extLst>
      <p:ext uri="{BB962C8B-B14F-4D97-AF65-F5344CB8AC3E}">
        <p14:creationId xmlns:p14="http://schemas.microsoft.com/office/powerpoint/2010/main" val="2720345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EBE10907-DAF0-18A9-6F2D-2DF5BC5ADADF}"/>
              </a:ext>
            </a:extLst>
          </p:cNvPr>
          <p:cNvPicPr>
            <a:picLocks noChangeAspect="1"/>
          </p:cNvPicPr>
          <p:nvPr/>
        </p:nvPicPr>
        <p:blipFill>
          <a:blip r:embed="rId2">
            <a:alphaModFix amt="5000"/>
          </a:blip>
          <a:stretch>
            <a:fillRect/>
          </a:stretch>
        </p:blipFill>
        <p:spPr>
          <a:xfrm>
            <a:off x="5846918" y="606234"/>
            <a:ext cx="4909872" cy="5547768"/>
          </a:xfrm>
          <a:prstGeom prst="rect">
            <a:avLst/>
          </a:prstGeom>
        </p:spPr>
      </p:pic>
      <p:sp>
        <p:nvSpPr>
          <p:cNvPr id="3" name="Текст 2">
            <a:extLst>
              <a:ext uri="{FF2B5EF4-FFF2-40B4-BE49-F238E27FC236}">
                <a16:creationId xmlns:a16="http://schemas.microsoft.com/office/drawing/2014/main" id="{F3131480-4394-48E1-2940-00E6DA02290A}"/>
              </a:ext>
            </a:extLst>
          </p:cNvPr>
          <p:cNvSpPr>
            <a:spLocks noGrp="1"/>
          </p:cNvSpPr>
          <p:nvPr>
            <p:ph type="body" idx="2"/>
          </p:nvPr>
        </p:nvSpPr>
        <p:spPr/>
        <p:txBody>
          <a:bodyPr/>
          <a:lstStyle/>
          <a:p>
            <a:endParaRPr lang="ru-UA"/>
          </a:p>
        </p:txBody>
      </p:sp>
      <p:sp>
        <p:nvSpPr>
          <p:cNvPr id="4" name="Текст 3">
            <a:extLst>
              <a:ext uri="{FF2B5EF4-FFF2-40B4-BE49-F238E27FC236}">
                <a16:creationId xmlns:a16="http://schemas.microsoft.com/office/drawing/2014/main" id="{E9BED27C-CAE3-18D7-AA1C-0B3DD15BA36E}"/>
              </a:ext>
            </a:extLst>
          </p:cNvPr>
          <p:cNvSpPr>
            <a:spLocks noGrp="1"/>
          </p:cNvSpPr>
          <p:nvPr>
            <p:ph type="body" idx="3"/>
          </p:nvPr>
        </p:nvSpPr>
        <p:spPr/>
        <p:txBody>
          <a:bodyPr/>
          <a:lstStyle/>
          <a:p>
            <a:endParaRPr lang="ru-UA"/>
          </a:p>
        </p:txBody>
      </p:sp>
      <p:sp>
        <p:nvSpPr>
          <p:cNvPr id="6" name="Номер слайда 5">
            <a:extLst>
              <a:ext uri="{FF2B5EF4-FFF2-40B4-BE49-F238E27FC236}">
                <a16:creationId xmlns:a16="http://schemas.microsoft.com/office/drawing/2014/main" id="{8849B8F9-FB6A-2A6F-DD7D-46BAFCBC8F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20</a:t>
            </a:fld>
            <a:endParaRPr lang="en-UA"/>
          </a:p>
        </p:txBody>
      </p:sp>
      <p:sp>
        <p:nvSpPr>
          <p:cNvPr id="8" name="Google Shape;250;p10">
            <a:extLst>
              <a:ext uri="{FF2B5EF4-FFF2-40B4-BE49-F238E27FC236}">
                <a16:creationId xmlns:a16="http://schemas.microsoft.com/office/drawing/2014/main" id="{02B5DA67-E7AA-05A5-628F-E47D5DB7F6E3}"/>
              </a:ext>
            </a:extLst>
          </p:cNvPr>
          <p:cNvSpPr txBox="1">
            <a:spLocks/>
          </p:cNvSpPr>
          <p:nvPr/>
        </p:nvSpPr>
        <p:spPr>
          <a:xfrm>
            <a:off x="501842" y="433117"/>
            <a:ext cx="7199791" cy="5238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332F21"/>
              </a:buClr>
              <a:buSzPts val="1600"/>
            </a:pPr>
            <a:r>
              <a:rPr lang="en-US" sz="3200" b="1" dirty="0">
                <a:solidFill>
                  <a:srgbClr val="322E21"/>
                </a:solidFill>
                <a:latin typeface="e-Ukraine" pitchFamily="2" charset="77"/>
              </a:rPr>
              <a:t>SOLDIER CARD ON BASIC IHL</a:t>
            </a:r>
          </a:p>
          <a:p>
            <a:pPr>
              <a:lnSpc>
                <a:spcPct val="90000"/>
              </a:lnSpc>
              <a:buClr>
                <a:srgbClr val="332F21"/>
              </a:buClr>
              <a:buSzPts val="1600"/>
            </a:pPr>
            <a:endParaRPr lang="en-US" sz="3200" dirty="0">
              <a:solidFill>
                <a:srgbClr val="322E21"/>
              </a:solidFill>
              <a:latin typeface="e-Ukraine" pitchFamily="2" charset="77"/>
            </a:endParaRPr>
          </a:p>
          <a:p>
            <a:pPr>
              <a:lnSpc>
                <a:spcPct val="90000"/>
              </a:lnSpc>
              <a:buClr>
                <a:srgbClr val="332F21"/>
              </a:buClr>
              <a:buSzPts val="1600"/>
            </a:pPr>
            <a:endParaRPr lang="en-US" sz="3200" dirty="0">
              <a:solidFill>
                <a:srgbClr val="322E21"/>
              </a:solidFill>
              <a:latin typeface="e-Ukraine" pitchFamily="2" charset="77"/>
            </a:endParaRPr>
          </a:p>
        </p:txBody>
      </p:sp>
      <p:pic>
        <p:nvPicPr>
          <p:cNvPr id="9" name="Picture 4">
            <a:extLst>
              <a:ext uri="{FF2B5EF4-FFF2-40B4-BE49-F238E27FC236}">
                <a16:creationId xmlns:a16="http://schemas.microsoft.com/office/drawing/2014/main" id="{A029D7B6-8E32-2665-0845-47DE928CC3AB}"/>
              </a:ext>
            </a:extLst>
          </p:cNvPr>
          <p:cNvPicPr>
            <a:picLocks noChangeAspect="1"/>
          </p:cNvPicPr>
          <p:nvPr/>
        </p:nvPicPr>
        <p:blipFill>
          <a:blip r:embed="rId3"/>
          <a:stretch>
            <a:fillRect/>
          </a:stretch>
        </p:blipFill>
        <p:spPr>
          <a:xfrm>
            <a:off x="2538259" y="1197691"/>
            <a:ext cx="3633098" cy="4900251"/>
          </a:xfrm>
          <a:prstGeom prst="rect">
            <a:avLst/>
          </a:prstGeom>
        </p:spPr>
      </p:pic>
      <p:pic>
        <p:nvPicPr>
          <p:cNvPr id="10" name="Picture 2">
            <a:extLst>
              <a:ext uri="{FF2B5EF4-FFF2-40B4-BE49-F238E27FC236}">
                <a16:creationId xmlns:a16="http://schemas.microsoft.com/office/drawing/2014/main" id="{14114C16-6B80-DD36-F363-A9C6E4EB19D2}"/>
              </a:ext>
            </a:extLst>
          </p:cNvPr>
          <p:cNvPicPr>
            <a:picLocks noChangeAspect="1"/>
          </p:cNvPicPr>
          <p:nvPr/>
        </p:nvPicPr>
        <p:blipFill>
          <a:blip r:embed="rId4"/>
          <a:stretch>
            <a:fillRect/>
          </a:stretch>
        </p:blipFill>
        <p:spPr>
          <a:xfrm>
            <a:off x="6577702" y="1196926"/>
            <a:ext cx="3633098" cy="4879749"/>
          </a:xfrm>
          <a:prstGeom prst="rect">
            <a:avLst/>
          </a:prstGeom>
        </p:spPr>
      </p:pic>
    </p:spTree>
    <p:extLst>
      <p:ext uri="{BB962C8B-B14F-4D97-AF65-F5344CB8AC3E}">
        <p14:creationId xmlns:p14="http://schemas.microsoft.com/office/powerpoint/2010/main" val="852918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BA037304-3C43-AB2F-0566-164E4068F7B8}"/>
              </a:ext>
            </a:extLst>
          </p:cNvPr>
          <p:cNvPicPr>
            <a:picLocks noChangeAspect="1"/>
          </p:cNvPicPr>
          <p:nvPr/>
        </p:nvPicPr>
        <p:blipFill>
          <a:blip r:embed="rId2">
            <a:alphaModFix amt="5000"/>
          </a:blip>
          <a:stretch>
            <a:fillRect/>
          </a:stretch>
        </p:blipFill>
        <p:spPr>
          <a:xfrm>
            <a:off x="5846918" y="606234"/>
            <a:ext cx="4909872" cy="5547768"/>
          </a:xfrm>
          <a:prstGeom prst="rect">
            <a:avLst/>
          </a:prstGeom>
        </p:spPr>
      </p:pic>
      <p:sp>
        <p:nvSpPr>
          <p:cNvPr id="3" name="Текст 2">
            <a:extLst>
              <a:ext uri="{FF2B5EF4-FFF2-40B4-BE49-F238E27FC236}">
                <a16:creationId xmlns:a16="http://schemas.microsoft.com/office/drawing/2014/main" id="{7807247C-0945-51F2-9E1F-E2275C55D7C4}"/>
              </a:ext>
            </a:extLst>
          </p:cNvPr>
          <p:cNvSpPr>
            <a:spLocks noGrp="1"/>
          </p:cNvSpPr>
          <p:nvPr>
            <p:ph type="body" idx="2"/>
          </p:nvPr>
        </p:nvSpPr>
        <p:spPr/>
        <p:txBody>
          <a:bodyPr/>
          <a:lstStyle/>
          <a:p>
            <a:endParaRPr lang="ru-UA"/>
          </a:p>
        </p:txBody>
      </p:sp>
      <p:sp>
        <p:nvSpPr>
          <p:cNvPr id="4" name="Текст 3">
            <a:extLst>
              <a:ext uri="{FF2B5EF4-FFF2-40B4-BE49-F238E27FC236}">
                <a16:creationId xmlns:a16="http://schemas.microsoft.com/office/drawing/2014/main" id="{FA09DE23-CFD7-6590-F1A1-900C4E5AD82F}"/>
              </a:ext>
            </a:extLst>
          </p:cNvPr>
          <p:cNvSpPr>
            <a:spLocks noGrp="1"/>
          </p:cNvSpPr>
          <p:nvPr>
            <p:ph type="body" idx="3"/>
          </p:nvPr>
        </p:nvSpPr>
        <p:spPr/>
        <p:txBody>
          <a:bodyPr/>
          <a:lstStyle/>
          <a:p>
            <a:endParaRPr lang="ru-UA"/>
          </a:p>
        </p:txBody>
      </p:sp>
      <p:sp>
        <p:nvSpPr>
          <p:cNvPr id="6" name="Номер слайда 5">
            <a:extLst>
              <a:ext uri="{FF2B5EF4-FFF2-40B4-BE49-F238E27FC236}">
                <a16:creationId xmlns:a16="http://schemas.microsoft.com/office/drawing/2014/main" id="{CE7CD67A-E05B-D63D-0C87-9B46CDA4B8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21</a:t>
            </a:fld>
            <a:endParaRPr lang="en-UA"/>
          </a:p>
        </p:txBody>
      </p:sp>
      <p:sp>
        <p:nvSpPr>
          <p:cNvPr id="7" name="Google Shape;250;p10">
            <a:extLst>
              <a:ext uri="{FF2B5EF4-FFF2-40B4-BE49-F238E27FC236}">
                <a16:creationId xmlns:a16="http://schemas.microsoft.com/office/drawing/2014/main" id="{E58A8A3F-EE01-F293-381B-720AAE0C96F9}"/>
              </a:ext>
            </a:extLst>
          </p:cNvPr>
          <p:cNvSpPr txBox="1">
            <a:spLocks/>
          </p:cNvSpPr>
          <p:nvPr/>
        </p:nvSpPr>
        <p:spPr>
          <a:xfrm>
            <a:off x="501842" y="433117"/>
            <a:ext cx="7344986" cy="5238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332F21"/>
              </a:buClr>
              <a:buSzPts val="1600"/>
            </a:pPr>
            <a:r>
              <a:rPr lang="en-US" sz="3200" b="1" dirty="0">
                <a:solidFill>
                  <a:srgbClr val="322E21"/>
                </a:solidFill>
                <a:latin typeface="e-Ukraine" pitchFamily="2" charset="77"/>
              </a:rPr>
              <a:t>SOLDIER CARD ON INTERACTION</a:t>
            </a:r>
          </a:p>
          <a:p>
            <a:pPr>
              <a:lnSpc>
                <a:spcPct val="90000"/>
              </a:lnSpc>
              <a:buClr>
                <a:srgbClr val="332F21"/>
              </a:buClr>
              <a:buSzPts val="1600"/>
            </a:pPr>
            <a:endParaRPr lang="en-US" sz="3200" dirty="0">
              <a:solidFill>
                <a:srgbClr val="322E21"/>
              </a:solidFill>
              <a:latin typeface="e-Ukraine" pitchFamily="2" charset="77"/>
            </a:endParaRPr>
          </a:p>
          <a:p>
            <a:pPr>
              <a:lnSpc>
                <a:spcPct val="90000"/>
              </a:lnSpc>
              <a:buClr>
                <a:srgbClr val="332F21"/>
              </a:buClr>
              <a:buSzPts val="1600"/>
            </a:pPr>
            <a:endParaRPr lang="en-US" sz="3200" dirty="0">
              <a:solidFill>
                <a:srgbClr val="322E21"/>
              </a:solidFill>
              <a:latin typeface="e-Ukraine" pitchFamily="2" charset="77"/>
            </a:endParaRPr>
          </a:p>
        </p:txBody>
      </p:sp>
      <p:pic>
        <p:nvPicPr>
          <p:cNvPr id="9" name="Picture 1" descr="page1image493770000">
            <a:extLst>
              <a:ext uri="{FF2B5EF4-FFF2-40B4-BE49-F238E27FC236}">
                <a16:creationId xmlns:a16="http://schemas.microsoft.com/office/drawing/2014/main" id="{810238C9-46EC-7128-309C-5B7D8C3C07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4" y="1136360"/>
            <a:ext cx="3528392" cy="4936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ge2image562596320">
            <a:extLst>
              <a:ext uri="{FF2B5EF4-FFF2-40B4-BE49-F238E27FC236}">
                <a16:creationId xmlns:a16="http://schemas.microsoft.com/office/drawing/2014/main" id="{EE782AAF-39F3-244A-6C41-122B82B73F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130047"/>
            <a:ext cx="3672408" cy="493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868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382CA3-D862-EB21-173B-B21A829E8D08}"/>
              </a:ext>
            </a:extLst>
          </p:cNvPr>
          <p:cNvSpPr>
            <a:spLocks noGrp="1"/>
          </p:cNvSpPr>
          <p:nvPr>
            <p:ph type="body" idx="3"/>
          </p:nvPr>
        </p:nvSpPr>
        <p:spPr>
          <a:xfrm>
            <a:off x="335358" y="353256"/>
            <a:ext cx="6535342" cy="1666607"/>
          </a:xfrm>
        </p:spPr>
        <p:txBody>
          <a:bodyPr/>
          <a:lstStyle/>
          <a:p>
            <a:pPr marL="0" marR="0" lvl="0" indent="0" algn="l" defTabSz="914400" rtl="0" eaLnBrk="1" fontAlgn="auto" latinLnBrk="0" hangingPunct="1">
              <a:lnSpc>
                <a:spcPct val="100000"/>
              </a:lnSpc>
              <a:spcBef>
                <a:spcPts val="0"/>
              </a:spcBef>
              <a:spcAft>
                <a:spcPts val="600"/>
              </a:spcAft>
              <a:buClrTx/>
              <a:buSzTx/>
              <a:tabLst/>
              <a:defRPr/>
            </a:pPr>
            <a:r>
              <a:rPr kumimoji="0" lang="en-US" sz="2800" b="1" u="none" strike="noStrike" kern="0" cap="none" spc="0" normalizeH="0" baseline="0" noProof="0" dirty="0">
                <a:ln>
                  <a:noFill/>
                </a:ln>
                <a:solidFill>
                  <a:srgbClr val="322F20"/>
                </a:solidFill>
                <a:effectLst/>
                <a:uLnTx/>
                <a:uFillTx/>
                <a:latin typeface="e-Ukraine Bold" pitchFamily="2" charset="0"/>
                <a:ea typeface="Times New Roman" panose="02020603050405020304" pitchFamily="18" charset="0"/>
                <a:sym typeface="Arial"/>
              </a:rPr>
              <a:t>VOLUNTARY REPORT ON THE DOMESTIC IMPLEMENTATION OF INTERNATIONAL HUMANITARIAN LAW</a:t>
            </a:r>
          </a:p>
        </p:txBody>
      </p:sp>
      <p:sp>
        <p:nvSpPr>
          <p:cNvPr id="5" name="Text Placeholder 4">
            <a:extLst>
              <a:ext uri="{FF2B5EF4-FFF2-40B4-BE49-F238E27FC236}">
                <a16:creationId xmlns:a16="http://schemas.microsoft.com/office/drawing/2014/main" id="{F7307FEE-0CF7-BBA6-0686-EFEA87AB3729}"/>
              </a:ext>
            </a:extLst>
          </p:cNvPr>
          <p:cNvSpPr>
            <a:spLocks noGrp="1"/>
          </p:cNvSpPr>
          <p:nvPr>
            <p:ph type="body" idx="4"/>
          </p:nvPr>
        </p:nvSpPr>
        <p:spPr/>
        <p:txBody>
          <a:bodyPr/>
          <a:lstStyle/>
          <a:p>
            <a:endParaRPr lang="en-US"/>
          </a:p>
        </p:txBody>
      </p:sp>
      <p:sp>
        <p:nvSpPr>
          <p:cNvPr id="6" name="Text Placeholder 5">
            <a:extLst>
              <a:ext uri="{FF2B5EF4-FFF2-40B4-BE49-F238E27FC236}">
                <a16:creationId xmlns:a16="http://schemas.microsoft.com/office/drawing/2014/main" id="{7B218634-34C8-5FC3-528B-33DBEC8F5665}"/>
              </a:ext>
            </a:extLst>
          </p:cNvPr>
          <p:cNvSpPr>
            <a:spLocks noGrp="1"/>
          </p:cNvSpPr>
          <p:nvPr>
            <p:ph type="body" idx="5"/>
          </p:nvPr>
        </p:nvSpPr>
        <p:spPr/>
        <p:txBody>
          <a:bodyPr/>
          <a:lstStyle/>
          <a:p>
            <a:endParaRPr lang="en-US"/>
          </a:p>
        </p:txBody>
      </p:sp>
      <p:sp>
        <p:nvSpPr>
          <p:cNvPr id="7" name="Text Placeholder 6">
            <a:extLst>
              <a:ext uri="{FF2B5EF4-FFF2-40B4-BE49-F238E27FC236}">
                <a16:creationId xmlns:a16="http://schemas.microsoft.com/office/drawing/2014/main" id="{B6233046-87F8-EB18-3D09-DCD8EE68A316}"/>
              </a:ext>
            </a:extLst>
          </p:cNvPr>
          <p:cNvSpPr>
            <a:spLocks noGrp="1"/>
          </p:cNvSpPr>
          <p:nvPr>
            <p:ph type="body" idx="6"/>
          </p:nvPr>
        </p:nvSpPr>
        <p:spPr>
          <a:xfrm>
            <a:off x="487759" y="2019864"/>
            <a:ext cx="4922442" cy="3606236"/>
          </a:xfrm>
        </p:spPr>
        <p:txBody>
          <a:bodyPr/>
          <a:lstStyle/>
          <a:p>
            <a:pPr marL="514350" indent="-285750">
              <a:buFontTx/>
              <a:buChar char="-"/>
            </a:pPr>
            <a:r>
              <a:rPr lang="en-US" sz="2400" dirty="0">
                <a:solidFill>
                  <a:srgbClr val="322F20"/>
                </a:solidFill>
                <a:latin typeface="e-Ukraine Light" pitchFamily="2" charset="0"/>
              </a:rPr>
              <a:t>Sharing best practices on implementing IHL among the international community</a:t>
            </a:r>
          </a:p>
          <a:p>
            <a:pPr marL="514350" indent="-285750">
              <a:buFontTx/>
              <a:buChar char="-"/>
            </a:pPr>
            <a:r>
              <a:rPr lang="en-US" sz="2400" dirty="0">
                <a:solidFill>
                  <a:srgbClr val="322F20"/>
                </a:solidFill>
                <a:latin typeface="e-Ukraine Light" pitchFamily="2" charset="0"/>
              </a:rPr>
              <a:t>Ensuring that national legislation complies with IHL norms</a:t>
            </a:r>
          </a:p>
          <a:p>
            <a:pPr marL="514350" indent="-285750">
              <a:buFontTx/>
              <a:buChar char="-"/>
            </a:pPr>
            <a:r>
              <a:rPr lang="en-US" sz="2400" dirty="0">
                <a:solidFill>
                  <a:srgbClr val="322F20"/>
                </a:solidFill>
                <a:latin typeface="e-Ukraine Light" pitchFamily="2" charset="0"/>
              </a:rPr>
              <a:t>Identifying areas requiring further action</a:t>
            </a:r>
          </a:p>
        </p:txBody>
      </p:sp>
      <p:sp>
        <p:nvSpPr>
          <p:cNvPr id="8" name="Slide Number Placeholder 7">
            <a:extLst>
              <a:ext uri="{FF2B5EF4-FFF2-40B4-BE49-F238E27FC236}">
                <a16:creationId xmlns:a16="http://schemas.microsoft.com/office/drawing/2014/main" id="{635035DC-0478-3EB8-67A4-4BF8ECF90E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22</a:t>
            </a:fld>
            <a:endParaRPr lang="en-UA"/>
          </a:p>
        </p:txBody>
      </p:sp>
      <p:pic>
        <p:nvPicPr>
          <p:cNvPr id="1026" name="Picture 2" descr="7">
            <a:extLst>
              <a:ext uri="{FF2B5EF4-FFF2-40B4-BE49-F238E27FC236}">
                <a16:creationId xmlns:a16="http://schemas.microsoft.com/office/drawing/2014/main" id="{572DBC17-D4D0-8E7C-8A33-603CA2F3663C}"/>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2582" r="12582"/>
          <a:stretch>
            <a:fillRect/>
          </a:stretch>
        </p:blipFill>
        <p:spPr bwMode="auto">
          <a:xfrm>
            <a:off x="7023100" y="1539875"/>
            <a:ext cx="4725988"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740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pSp>
        <p:nvGrpSpPr>
          <p:cNvPr id="256" name="Group 255">
            <a:extLst>
              <a:ext uri="{FF2B5EF4-FFF2-40B4-BE49-F238E27FC236}">
                <a16:creationId xmlns:a16="http://schemas.microsoft.com/office/drawing/2014/main" id="{731F2E27-D4B5-05C9-70C7-0FD888BC5974}"/>
              </a:ext>
            </a:extLst>
          </p:cNvPr>
          <p:cNvGrpSpPr/>
          <p:nvPr/>
        </p:nvGrpSpPr>
        <p:grpSpPr>
          <a:xfrm>
            <a:off x="8005042" y="433118"/>
            <a:ext cx="4186958" cy="5127674"/>
            <a:chOff x="7943160" y="-550717"/>
            <a:chExt cx="4671153" cy="7417247"/>
          </a:xfrm>
          <a:blipFill>
            <a:blip r:embed="rId3"/>
            <a:stretch>
              <a:fillRect/>
            </a:stretch>
          </a:blipFill>
          <a:effectLst>
            <a:outerShdw blurRad="50800" dist="38100" dir="2700000" algn="tl" rotWithShape="0">
              <a:prstClr val="black">
                <a:alpha val="40000"/>
              </a:prstClr>
            </a:outerShdw>
          </a:effectLst>
        </p:grpSpPr>
        <p:grpSp>
          <p:nvGrpSpPr>
            <p:cNvPr id="247" name="Group 246">
              <a:extLst>
                <a:ext uri="{FF2B5EF4-FFF2-40B4-BE49-F238E27FC236}">
                  <a16:creationId xmlns:a16="http://schemas.microsoft.com/office/drawing/2014/main" id="{7C825161-5BDF-16DF-249F-4DC1788DFE75}"/>
                </a:ext>
              </a:extLst>
            </p:cNvPr>
            <p:cNvGrpSpPr/>
            <p:nvPr/>
          </p:nvGrpSpPr>
          <p:grpSpPr>
            <a:xfrm>
              <a:off x="7943160" y="-550717"/>
              <a:ext cx="4671153" cy="7417247"/>
              <a:chOff x="7212928" y="-162634"/>
              <a:chExt cx="5355732" cy="8439689"/>
            </a:xfrm>
            <a:grpFill/>
          </p:grpSpPr>
          <p:sp>
            <p:nvSpPr>
              <p:cNvPr id="59" name="Shape 58">
                <a:extLst>
                  <a:ext uri="{FF2B5EF4-FFF2-40B4-BE49-F238E27FC236}">
                    <a16:creationId xmlns:a16="http://schemas.microsoft.com/office/drawing/2014/main" id="{3FA209E4-5191-4DBD-E0F0-C0D94109A91D}"/>
                  </a:ext>
                </a:extLst>
              </p:cNvPr>
              <p:cNvSpPr/>
              <p:nvPr/>
            </p:nvSpPr>
            <p:spPr>
              <a:xfrm rot="1397992">
                <a:off x="7363710" y="1440434"/>
                <a:ext cx="1928693" cy="1843618"/>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sp>
            <p:nvSpPr>
              <p:cNvPr id="62" name="Shape 61">
                <a:extLst>
                  <a:ext uri="{FF2B5EF4-FFF2-40B4-BE49-F238E27FC236}">
                    <a16:creationId xmlns:a16="http://schemas.microsoft.com/office/drawing/2014/main" id="{DFCAAD71-2BF0-4476-B3C9-9E615FCE9B57}"/>
                  </a:ext>
                </a:extLst>
              </p:cNvPr>
              <p:cNvSpPr/>
              <p:nvPr/>
            </p:nvSpPr>
            <p:spPr>
              <a:xfrm>
                <a:off x="7279371" y="4564127"/>
                <a:ext cx="1519376" cy="1519376"/>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sp>
            <p:nvSpPr>
              <p:cNvPr id="196" name="Shape 195">
                <a:extLst>
                  <a:ext uri="{FF2B5EF4-FFF2-40B4-BE49-F238E27FC236}">
                    <a16:creationId xmlns:a16="http://schemas.microsoft.com/office/drawing/2014/main" id="{4B609721-7A61-2B29-9FDD-EC060E260485}"/>
                  </a:ext>
                </a:extLst>
              </p:cNvPr>
              <p:cNvSpPr/>
              <p:nvPr/>
            </p:nvSpPr>
            <p:spPr>
              <a:xfrm rot="784802">
                <a:off x="7600142" y="5944061"/>
                <a:ext cx="1519376" cy="1519376"/>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sp>
            <p:nvSpPr>
              <p:cNvPr id="232" name="Shape 231">
                <a:extLst>
                  <a:ext uri="{FF2B5EF4-FFF2-40B4-BE49-F238E27FC236}">
                    <a16:creationId xmlns:a16="http://schemas.microsoft.com/office/drawing/2014/main" id="{51B4B0FE-C217-A559-50BA-1B88F93F50F7}"/>
                  </a:ext>
                </a:extLst>
              </p:cNvPr>
              <p:cNvSpPr/>
              <p:nvPr/>
            </p:nvSpPr>
            <p:spPr>
              <a:xfrm>
                <a:off x="9367958" y="-162634"/>
                <a:ext cx="2506215" cy="2450355"/>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sp>
            <p:nvSpPr>
              <p:cNvPr id="239" name="Shape 238">
                <a:extLst>
                  <a:ext uri="{FF2B5EF4-FFF2-40B4-BE49-F238E27FC236}">
                    <a16:creationId xmlns:a16="http://schemas.microsoft.com/office/drawing/2014/main" id="{CCB70AE9-0FBD-364D-0DF1-6AAB8FFD7631}"/>
                  </a:ext>
                </a:extLst>
              </p:cNvPr>
              <p:cNvSpPr/>
              <p:nvPr/>
            </p:nvSpPr>
            <p:spPr>
              <a:xfrm rot="20915895">
                <a:off x="7212929" y="6163"/>
                <a:ext cx="1519376" cy="1519376"/>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sp>
            <p:nvSpPr>
              <p:cNvPr id="240" name="Shape 239">
                <a:extLst>
                  <a:ext uri="{FF2B5EF4-FFF2-40B4-BE49-F238E27FC236}">
                    <a16:creationId xmlns:a16="http://schemas.microsoft.com/office/drawing/2014/main" id="{A0B6D1E2-34CB-271E-DB94-1149653F5A57}"/>
                  </a:ext>
                </a:extLst>
              </p:cNvPr>
              <p:cNvSpPr/>
              <p:nvPr/>
            </p:nvSpPr>
            <p:spPr>
              <a:xfrm>
                <a:off x="7212928" y="3151297"/>
                <a:ext cx="1519376" cy="1519376"/>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sp>
            <p:nvSpPr>
              <p:cNvPr id="245" name="Shape 244">
                <a:extLst>
                  <a:ext uri="{FF2B5EF4-FFF2-40B4-BE49-F238E27FC236}">
                    <a16:creationId xmlns:a16="http://schemas.microsoft.com/office/drawing/2014/main" id="{0C812801-8C40-7A0F-9D24-D5DE4FE06F83}"/>
                  </a:ext>
                </a:extLst>
              </p:cNvPr>
              <p:cNvSpPr/>
              <p:nvPr/>
            </p:nvSpPr>
            <p:spPr>
              <a:xfrm>
                <a:off x="8673470" y="2128923"/>
                <a:ext cx="3895190" cy="3575967"/>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sp>
            <p:nvSpPr>
              <p:cNvPr id="246" name="Shape 245">
                <a:extLst>
                  <a:ext uri="{FF2B5EF4-FFF2-40B4-BE49-F238E27FC236}">
                    <a16:creationId xmlns:a16="http://schemas.microsoft.com/office/drawing/2014/main" id="{3059231C-63E6-8070-08CD-61F56E1BDFB3}"/>
                  </a:ext>
                </a:extLst>
              </p:cNvPr>
              <p:cNvSpPr/>
              <p:nvPr/>
            </p:nvSpPr>
            <p:spPr>
              <a:xfrm rot="2084151">
                <a:off x="9362543" y="5420795"/>
                <a:ext cx="2874881" cy="2856260"/>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grpSp>
        <p:sp>
          <p:nvSpPr>
            <p:cNvPr id="255" name="Shape 254">
              <a:extLst>
                <a:ext uri="{FF2B5EF4-FFF2-40B4-BE49-F238E27FC236}">
                  <a16:creationId xmlns:a16="http://schemas.microsoft.com/office/drawing/2014/main" id="{62EC2B15-1331-F041-9B12-79A09A3A3683}"/>
                </a:ext>
              </a:extLst>
            </p:cNvPr>
            <p:cNvSpPr/>
            <p:nvPr/>
          </p:nvSpPr>
          <p:spPr>
            <a:xfrm rot="20915895">
              <a:off x="9243718" y="3957687"/>
              <a:ext cx="992475" cy="970072"/>
            </a:xfrm>
            <a:prstGeom prst="gear9">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UA"/>
            </a:p>
          </p:txBody>
        </p:sp>
      </p:grpSp>
      <p:sp>
        <p:nvSpPr>
          <p:cNvPr id="249" name="Google Shape;249;p10"/>
          <p:cNvSpPr txBox="1">
            <a:spLocks noGrp="1"/>
          </p:cNvSpPr>
          <p:nvPr>
            <p:ph type="body" idx="1"/>
          </p:nvPr>
        </p:nvSpPr>
        <p:spPr>
          <a:xfrm>
            <a:off x="475858" y="1602785"/>
            <a:ext cx="7199794" cy="10082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3200"/>
              <a:buNone/>
            </a:pPr>
            <a:r>
              <a:rPr lang="en-US" sz="2400" i="1" dirty="0">
                <a:solidFill>
                  <a:srgbClr val="322E21"/>
                </a:solidFill>
                <a:latin typeface="e-Ukraine Bold" pitchFamily="2" charset="77"/>
              </a:rPr>
              <a:t>Duty to determine whether a new weapon would be prohibited under IHL </a:t>
            </a:r>
          </a:p>
          <a:p>
            <a:pPr marL="0" lvl="0" indent="0" algn="l" rtl="0">
              <a:lnSpc>
                <a:spcPct val="90000"/>
              </a:lnSpc>
              <a:spcBef>
                <a:spcPts val="0"/>
              </a:spcBef>
              <a:spcAft>
                <a:spcPts val="0"/>
              </a:spcAft>
              <a:buClr>
                <a:srgbClr val="332F21"/>
              </a:buClr>
              <a:buSzPts val="3200"/>
              <a:buNone/>
            </a:pPr>
            <a:r>
              <a:rPr lang="en-US" sz="1800" dirty="0">
                <a:solidFill>
                  <a:srgbClr val="322E21"/>
                </a:solidFill>
                <a:latin typeface="e-Ukraine" pitchFamily="2" charset="77"/>
              </a:rPr>
              <a:t>(Article 36 of PA I) </a:t>
            </a:r>
          </a:p>
          <a:p>
            <a:pPr marL="0" lvl="0" indent="0" algn="l" rtl="0">
              <a:lnSpc>
                <a:spcPct val="90000"/>
              </a:lnSpc>
              <a:spcBef>
                <a:spcPts val="0"/>
              </a:spcBef>
              <a:spcAft>
                <a:spcPts val="0"/>
              </a:spcAft>
              <a:buClr>
                <a:srgbClr val="332F21"/>
              </a:buClr>
              <a:buSzPts val="3200"/>
              <a:buNone/>
            </a:pPr>
            <a:endParaRPr lang="en-US" sz="2000" dirty="0">
              <a:solidFill>
                <a:srgbClr val="322E21"/>
              </a:solidFill>
            </a:endParaRPr>
          </a:p>
        </p:txBody>
      </p:sp>
      <p:sp>
        <p:nvSpPr>
          <p:cNvPr id="250" name="Google Shape;250;p10"/>
          <p:cNvSpPr txBox="1">
            <a:spLocks noGrp="1"/>
          </p:cNvSpPr>
          <p:nvPr>
            <p:ph type="body" idx="3"/>
          </p:nvPr>
        </p:nvSpPr>
        <p:spPr>
          <a:xfrm>
            <a:off x="501842" y="433117"/>
            <a:ext cx="7199791" cy="95939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1600"/>
              <a:buNone/>
            </a:pPr>
            <a:r>
              <a:rPr lang="en-US" sz="3200" b="1" dirty="0">
                <a:solidFill>
                  <a:srgbClr val="322E21"/>
                </a:solidFill>
                <a:latin typeface="e-Ukraine" pitchFamily="2" charset="77"/>
              </a:rPr>
              <a:t>MECHANISM OF LEGAL REVIEW OF</a:t>
            </a:r>
          </a:p>
          <a:p>
            <a:pPr marL="0" lvl="0" indent="0" algn="l" rtl="0">
              <a:lnSpc>
                <a:spcPct val="90000"/>
              </a:lnSpc>
              <a:spcBef>
                <a:spcPts val="0"/>
              </a:spcBef>
              <a:spcAft>
                <a:spcPts val="0"/>
              </a:spcAft>
              <a:buClr>
                <a:srgbClr val="332F21"/>
              </a:buClr>
              <a:buSzPts val="1600"/>
              <a:buNone/>
            </a:pPr>
            <a:r>
              <a:rPr lang="en-US" sz="3200" b="1" dirty="0">
                <a:solidFill>
                  <a:srgbClr val="322E21"/>
                </a:solidFill>
                <a:latin typeface="e-Ukraine" pitchFamily="2" charset="77"/>
              </a:rPr>
              <a:t>NEW WEAPONS</a:t>
            </a:r>
            <a:endParaRPr lang="uk-UA" sz="3200" b="1" dirty="0">
              <a:solidFill>
                <a:srgbClr val="322E21"/>
              </a:solidFill>
              <a:latin typeface="e-Ukraine" pitchFamily="2" charset="77"/>
            </a:endParaRPr>
          </a:p>
          <a:p>
            <a:pPr marL="0" lvl="0" indent="0" algn="l" rtl="0">
              <a:lnSpc>
                <a:spcPct val="90000"/>
              </a:lnSpc>
              <a:spcBef>
                <a:spcPts val="0"/>
              </a:spcBef>
              <a:spcAft>
                <a:spcPts val="0"/>
              </a:spcAft>
              <a:buClr>
                <a:srgbClr val="332F21"/>
              </a:buClr>
              <a:buSzPts val="1600"/>
              <a:buNone/>
            </a:pPr>
            <a:endParaRPr lang="uk-UA" sz="3200" dirty="0">
              <a:solidFill>
                <a:srgbClr val="322E21"/>
              </a:solidFill>
              <a:latin typeface="e-Ukraine" pitchFamily="2" charset="77"/>
            </a:endParaRPr>
          </a:p>
          <a:p>
            <a:pPr marL="0" lvl="0" indent="0" algn="l" rtl="0">
              <a:lnSpc>
                <a:spcPct val="90000"/>
              </a:lnSpc>
              <a:spcBef>
                <a:spcPts val="0"/>
              </a:spcBef>
              <a:spcAft>
                <a:spcPts val="0"/>
              </a:spcAft>
              <a:buClr>
                <a:srgbClr val="332F21"/>
              </a:buClr>
              <a:buSzPts val="1600"/>
              <a:buNone/>
            </a:pPr>
            <a:endParaRPr sz="3200" dirty="0">
              <a:solidFill>
                <a:srgbClr val="322E21"/>
              </a:solidFill>
              <a:latin typeface="e-Ukraine" pitchFamily="2" charset="77"/>
            </a:endParaRPr>
          </a:p>
        </p:txBody>
      </p:sp>
      <p:sp>
        <p:nvSpPr>
          <p:cNvPr id="252" name="Google Shape;252;p10"/>
          <p:cNvSpPr txBox="1">
            <a:spLocks noGrp="1"/>
          </p:cNvSpPr>
          <p:nvPr>
            <p:ph type="body" idx="5"/>
          </p:nvPr>
        </p:nvSpPr>
        <p:spPr>
          <a:xfrm>
            <a:off x="6353856" y="6510018"/>
            <a:ext cx="1333696"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650"/>
              <a:buNone/>
            </a:pPr>
            <a:r>
              <a:rPr lang="uk-UA" sz="1600" dirty="0" err="1"/>
              <a:t>Щ</a:t>
            </a:r>
            <a:r>
              <a:rPr lang="en-US" sz="1600" dirty="0"/>
              <a:t>one </a:t>
            </a:r>
            <a:endParaRPr sz="1600" dirty="0"/>
          </a:p>
        </p:txBody>
      </p:sp>
      <p:sp>
        <p:nvSpPr>
          <p:cNvPr id="253" name="Google Shape;253;p10"/>
          <p:cNvSpPr txBox="1">
            <a:spLocks noGrp="1"/>
          </p:cNvSpPr>
          <p:nvPr>
            <p:ph type="body" idx="6"/>
          </p:nvPr>
        </p:nvSpPr>
        <p:spPr>
          <a:xfrm>
            <a:off x="501842" y="2610999"/>
            <a:ext cx="7199791" cy="4473912"/>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rgbClr val="332F21"/>
              </a:buClr>
              <a:buSzPts val="1100"/>
              <a:buNone/>
            </a:pPr>
            <a:endParaRPr lang="en-US" dirty="0"/>
          </a:p>
          <a:p>
            <a:pPr marL="0" lvl="0" indent="0" algn="just" rtl="0">
              <a:lnSpc>
                <a:spcPct val="100000"/>
              </a:lnSpc>
              <a:spcBef>
                <a:spcPts val="0"/>
              </a:spcBef>
              <a:spcAft>
                <a:spcPts val="0"/>
              </a:spcAft>
              <a:buClr>
                <a:srgbClr val="332F21"/>
              </a:buClr>
              <a:buSzPts val="1100"/>
              <a:buNone/>
            </a:pPr>
            <a:r>
              <a:rPr lang="en-US" sz="2000" dirty="0">
                <a:solidFill>
                  <a:srgbClr val="322E21"/>
                </a:solidFill>
                <a:latin typeface="e-Ukraine" pitchFamily="2" charset="77"/>
              </a:rPr>
              <a:t>- A comprehensive legal review mechanism will be incorporated into the weapons acquisition process</a:t>
            </a:r>
          </a:p>
          <a:p>
            <a:pPr marL="0" lvl="0" indent="0" algn="just" rtl="0">
              <a:lnSpc>
                <a:spcPct val="100000"/>
              </a:lnSpc>
              <a:spcBef>
                <a:spcPts val="0"/>
              </a:spcBef>
              <a:spcAft>
                <a:spcPts val="0"/>
              </a:spcAft>
              <a:buClr>
                <a:srgbClr val="332F21"/>
              </a:buClr>
              <a:buSzPts val="1100"/>
              <a:buNone/>
            </a:pPr>
            <a:endParaRPr lang="en-US" sz="2000" dirty="0">
              <a:solidFill>
                <a:srgbClr val="322E21"/>
              </a:solidFill>
              <a:latin typeface="e-Ukraine" pitchFamily="2" charset="77"/>
            </a:endParaRPr>
          </a:p>
          <a:p>
            <a:pPr marL="0" lvl="0" indent="0" algn="just" rtl="0">
              <a:lnSpc>
                <a:spcPct val="100000"/>
              </a:lnSpc>
              <a:spcBef>
                <a:spcPts val="0"/>
              </a:spcBef>
              <a:spcAft>
                <a:spcPts val="0"/>
              </a:spcAft>
              <a:buClr>
                <a:srgbClr val="332F21"/>
              </a:buClr>
              <a:buSzPts val="1100"/>
              <a:buNone/>
            </a:pPr>
            <a:r>
              <a:rPr lang="en-US" sz="2000" dirty="0">
                <a:solidFill>
                  <a:srgbClr val="322E21"/>
                </a:solidFill>
                <a:latin typeface="e-Ukraine" pitchFamily="2" charset="77"/>
              </a:rPr>
              <a:t>- The mechanism will be based on a unified review algorithm addressing express conventional and customary restrictions and limitations, general principles of IHL, as well as dictates of humanity and public conscience</a:t>
            </a:r>
          </a:p>
          <a:p>
            <a:pPr marL="0" lvl="0" indent="0" algn="just" rtl="0">
              <a:lnSpc>
                <a:spcPct val="100000"/>
              </a:lnSpc>
              <a:spcBef>
                <a:spcPts val="0"/>
              </a:spcBef>
              <a:spcAft>
                <a:spcPts val="0"/>
              </a:spcAft>
              <a:buClr>
                <a:srgbClr val="332F21"/>
              </a:buClr>
              <a:buSzPts val="1100"/>
              <a:buNone/>
            </a:pPr>
            <a:endParaRPr lang="en-US" sz="2000" dirty="0">
              <a:solidFill>
                <a:srgbClr val="322E21"/>
              </a:solidFill>
              <a:latin typeface="e-Ukraine" pitchFamily="2" charset="77"/>
            </a:endParaRPr>
          </a:p>
          <a:p>
            <a:pPr marL="0" lvl="0" indent="0" algn="just" rtl="0">
              <a:lnSpc>
                <a:spcPct val="100000"/>
              </a:lnSpc>
              <a:spcBef>
                <a:spcPts val="0"/>
              </a:spcBef>
              <a:spcAft>
                <a:spcPts val="0"/>
              </a:spcAft>
              <a:buClr>
                <a:srgbClr val="332F21"/>
              </a:buClr>
              <a:buSzPts val="1100"/>
              <a:buNone/>
            </a:pPr>
            <a:r>
              <a:rPr lang="en-US" sz="2000" dirty="0">
                <a:solidFill>
                  <a:srgbClr val="322E21"/>
                </a:solidFill>
                <a:latin typeface="e-Ukraine" pitchFamily="2" charset="77"/>
              </a:rPr>
              <a:t>- The review will be conducted by a team consisting of lawyers, weapons specialists, and medics</a:t>
            </a:r>
          </a:p>
          <a:p>
            <a:pPr marL="0" lvl="0" indent="0" algn="l" rtl="0">
              <a:lnSpc>
                <a:spcPct val="100000"/>
              </a:lnSpc>
              <a:spcBef>
                <a:spcPts val="0"/>
              </a:spcBef>
              <a:spcAft>
                <a:spcPts val="0"/>
              </a:spcAft>
              <a:buClr>
                <a:srgbClr val="332F21"/>
              </a:buClr>
              <a:buSzPts val="1100"/>
              <a:buNone/>
            </a:pPr>
            <a:endParaRPr lang="en-US" sz="1800" dirty="0">
              <a:solidFill>
                <a:srgbClr val="322E21"/>
              </a:solidFill>
              <a:latin typeface="e-Ukraine" pitchFamily="2" charset="77"/>
            </a:endParaRPr>
          </a:p>
          <a:p>
            <a:pPr marL="0" lvl="0" indent="0" algn="l" rtl="0">
              <a:lnSpc>
                <a:spcPct val="100000"/>
              </a:lnSpc>
              <a:spcBef>
                <a:spcPts val="0"/>
              </a:spcBef>
              <a:spcAft>
                <a:spcPts val="0"/>
              </a:spcAft>
              <a:buClr>
                <a:srgbClr val="332F21"/>
              </a:buClr>
              <a:buSzPts val="1100"/>
              <a:buNone/>
            </a:pPr>
            <a:endParaRPr dirty="0"/>
          </a:p>
        </p:txBody>
      </p:sp>
      <p:sp>
        <p:nvSpPr>
          <p:cNvPr id="254" name="Google Shape;254;p10"/>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23</a:t>
            </a:fld>
            <a:endParaRPr/>
          </a:p>
        </p:txBody>
      </p:sp>
      <p:sp>
        <p:nvSpPr>
          <p:cNvPr id="63" name="Shape 4">
            <a:extLst>
              <a:ext uri="{FF2B5EF4-FFF2-40B4-BE49-F238E27FC236}">
                <a16:creationId xmlns:a16="http://schemas.microsoft.com/office/drawing/2014/main" id="{7944E4DF-4B8C-C3A6-BB50-072292481C7D}"/>
              </a:ext>
            </a:extLst>
          </p:cNvPr>
          <p:cNvSpPr txBox="1"/>
          <p:nvPr/>
        </p:nvSpPr>
        <p:spPr>
          <a:xfrm>
            <a:off x="380335" y="2323768"/>
            <a:ext cx="908452" cy="78099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42" name="Рисунок 41"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3D904568-BFD1-E2E2-85C2-D082331049B3}"/>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229" name="Google Shape;229;p8"/>
          <p:cNvSpPr txBox="1">
            <a:spLocks noGrp="1"/>
          </p:cNvSpPr>
          <p:nvPr>
            <p:ph type="sldNum" idx="12"/>
          </p:nvPr>
        </p:nvSpPr>
        <p:spPr>
          <a:xfrm>
            <a:off x="11142921" y="6527870"/>
            <a:ext cx="606167" cy="180024"/>
          </a:xfrm>
          <a:prstGeom prst="rect">
            <a:avLst/>
          </a:prstGeom>
          <a:noFill/>
          <a:ln>
            <a:solidFill>
              <a:schemeClr val="bg1"/>
            </a:solid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24</a:t>
            </a:fld>
            <a:endParaRPr/>
          </a:p>
        </p:txBody>
      </p:sp>
      <p:sp>
        <p:nvSpPr>
          <p:cNvPr id="308" name="Google Shape;235;p9">
            <a:extLst>
              <a:ext uri="{FF2B5EF4-FFF2-40B4-BE49-F238E27FC236}">
                <a16:creationId xmlns:a16="http://schemas.microsoft.com/office/drawing/2014/main" id="{00E35ABD-B1EE-D533-F7FF-B2B71B51393E}"/>
              </a:ext>
            </a:extLst>
          </p:cNvPr>
          <p:cNvSpPr txBox="1">
            <a:spLocks noGrp="1"/>
          </p:cNvSpPr>
          <p:nvPr>
            <p:ph type="body" idx="1"/>
          </p:nvPr>
        </p:nvSpPr>
        <p:spPr>
          <a:xfrm>
            <a:off x="442912" y="2090456"/>
            <a:ext cx="5456967" cy="3754290"/>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rgbClr val="332F21"/>
              </a:buClr>
              <a:buSzPts val="3200"/>
              <a:buNone/>
            </a:pPr>
            <a:endParaRPr lang="en-US" sz="2400" dirty="0">
              <a:solidFill>
                <a:srgbClr val="322E21"/>
              </a:solidFill>
              <a:latin typeface="e-Ukraine" pitchFamily="2" charset="77"/>
            </a:endParaRPr>
          </a:p>
          <a:p>
            <a:pPr marL="0" lvl="0" indent="0" rtl="0">
              <a:lnSpc>
                <a:spcPct val="90000"/>
              </a:lnSpc>
              <a:spcBef>
                <a:spcPts val="0"/>
              </a:spcBef>
              <a:spcAft>
                <a:spcPts val="0"/>
              </a:spcAft>
              <a:buClr>
                <a:srgbClr val="332F21"/>
              </a:buClr>
              <a:buSzPts val="3200"/>
              <a:buNone/>
            </a:pPr>
            <a:r>
              <a:rPr lang="en-US" sz="2400" dirty="0">
                <a:solidFill>
                  <a:srgbClr val="322E21"/>
                </a:solidFill>
                <a:latin typeface="e-Ukraine Light" pitchFamily="2" charset="0"/>
              </a:rPr>
              <a:t>Legal department conducted legal analysis of </a:t>
            </a:r>
            <a:r>
              <a:rPr lang="en-US" sz="2800" b="1" dirty="0">
                <a:solidFill>
                  <a:srgbClr val="322E21"/>
                </a:solidFill>
                <a:latin typeface="e-Ukraine Light" pitchFamily="2" charset="0"/>
              </a:rPr>
              <a:t>9</a:t>
            </a:r>
            <a:r>
              <a:rPr lang="en-US" sz="2400" dirty="0">
                <a:solidFill>
                  <a:srgbClr val="322E21"/>
                </a:solidFill>
                <a:latin typeface="e-Ukraine Light" pitchFamily="2" charset="0"/>
              </a:rPr>
              <a:t> bilateral agreements on the security guarantees for Ukraine</a:t>
            </a:r>
          </a:p>
          <a:p>
            <a:pPr marL="0" lvl="0" indent="0" rtl="0">
              <a:lnSpc>
                <a:spcPct val="90000"/>
              </a:lnSpc>
              <a:spcBef>
                <a:spcPts val="0"/>
              </a:spcBef>
              <a:spcAft>
                <a:spcPts val="0"/>
              </a:spcAft>
              <a:buClr>
                <a:srgbClr val="332F21"/>
              </a:buClr>
              <a:buSzPts val="3200"/>
              <a:buNone/>
            </a:pPr>
            <a:endParaRPr lang="en-US" sz="2400" b="1" dirty="0">
              <a:solidFill>
                <a:srgbClr val="322E21"/>
              </a:solidFill>
              <a:latin typeface="e-Ukraine Bold" pitchFamily="2" charset="77"/>
            </a:endParaRPr>
          </a:p>
          <a:p>
            <a:pPr marL="0" lvl="0" indent="0" rtl="0">
              <a:lnSpc>
                <a:spcPct val="90000"/>
              </a:lnSpc>
              <a:spcBef>
                <a:spcPts val="0"/>
              </a:spcBef>
              <a:spcAft>
                <a:spcPts val="0"/>
              </a:spcAft>
              <a:buClr>
                <a:srgbClr val="332F21"/>
              </a:buClr>
              <a:buSzPts val="3200"/>
              <a:buNone/>
            </a:pPr>
            <a:r>
              <a:rPr lang="en-US" sz="2400" b="1" dirty="0">
                <a:solidFill>
                  <a:srgbClr val="322E21"/>
                </a:solidFill>
                <a:latin typeface="e-Ukraine Bold" pitchFamily="2" charset="77"/>
              </a:rPr>
              <a:t> </a:t>
            </a:r>
            <a:r>
              <a:rPr lang="en-US" sz="2400" dirty="0">
                <a:solidFill>
                  <a:srgbClr val="322E21"/>
                </a:solidFill>
                <a:latin typeface="e-Ukraine Light" pitchFamily="2" charset="0"/>
              </a:rPr>
              <a:t>(United Kingdom of Great Britain and Northern Ireland, Federal Republic of Germany, French Republic, Denmark, Canada, Italian Republic, Netherlands, Republic of Finland and Latvia)</a:t>
            </a:r>
          </a:p>
          <a:p>
            <a:pPr marL="0" lvl="0" indent="0" algn="l" rtl="0">
              <a:lnSpc>
                <a:spcPct val="90000"/>
              </a:lnSpc>
              <a:spcBef>
                <a:spcPts val="0"/>
              </a:spcBef>
              <a:spcAft>
                <a:spcPts val="0"/>
              </a:spcAft>
              <a:buClr>
                <a:srgbClr val="332F21"/>
              </a:buClr>
              <a:buSzPts val="3200"/>
              <a:buNone/>
            </a:pPr>
            <a:endParaRPr lang="en-US" sz="2000" dirty="0">
              <a:solidFill>
                <a:srgbClr val="322E21"/>
              </a:solidFill>
              <a:latin typeface="e-Ukraine" pitchFamily="2" charset="77"/>
            </a:endParaRPr>
          </a:p>
        </p:txBody>
      </p:sp>
      <p:sp>
        <p:nvSpPr>
          <p:cNvPr id="309" name="Google Shape;236;p9">
            <a:extLst>
              <a:ext uri="{FF2B5EF4-FFF2-40B4-BE49-F238E27FC236}">
                <a16:creationId xmlns:a16="http://schemas.microsoft.com/office/drawing/2014/main" id="{6C5D4467-9D54-5BBB-EE8B-1CFB2C94A04C}"/>
              </a:ext>
            </a:extLst>
          </p:cNvPr>
          <p:cNvSpPr txBox="1">
            <a:spLocks noGrp="1"/>
          </p:cNvSpPr>
          <p:nvPr>
            <p:ph type="body" idx="3"/>
          </p:nvPr>
        </p:nvSpPr>
        <p:spPr>
          <a:xfrm>
            <a:off x="170357" y="276330"/>
            <a:ext cx="7290029" cy="1946170"/>
          </a:xfrm>
          <a:prstGeom prst="rect">
            <a:avLst/>
          </a:prstGeom>
          <a:noFill/>
          <a:ln>
            <a:noFill/>
          </a:ln>
        </p:spPr>
        <p:txBody>
          <a:bodyPr spcFirstLastPara="1" wrap="square" lIns="0" tIns="0" rIns="0" bIns="0" anchor="t" anchorCtr="0">
            <a:noAutofit/>
          </a:bodyPr>
          <a:lstStyle/>
          <a:p>
            <a:pPr>
              <a:spcBef>
                <a:spcPts val="600"/>
              </a:spcBef>
              <a:spcAft>
                <a:spcPts val="600"/>
              </a:spcAft>
              <a:buClrTx/>
              <a:defRPr/>
            </a:pPr>
            <a:r>
              <a:rPr lang="en-US" sz="3200" b="1" dirty="0">
                <a:solidFill>
                  <a:srgbClr val="322F20"/>
                </a:solidFill>
                <a:latin typeface="e-Ukraine Bold" pitchFamily="2" charset="0"/>
                <a:ea typeface="Times New Roman" panose="02020603050405020304" pitchFamily="18" charset="0"/>
              </a:rPr>
              <a:t>  LEGAL REVIEW AND IMPLEMENTATION OF BILATERAL AGREEMENTS ON SECURITY GUARANTEES FOR UKRAINE</a:t>
            </a:r>
          </a:p>
        </p:txBody>
      </p:sp>
      <p:sp>
        <p:nvSpPr>
          <p:cNvPr id="14" name="Овал 13">
            <a:extLst>
              <a:ext uri="{FF2B5EF4-FFF2-40B4-BE49-F238E27FC236}">
                <a16:creationId xmlns:a16="http://schemas.microsoft.com/office/drawing/2014/main" id="{AB70AA85-F659-6537-DD73-82A058CE9675}"/>
              </a:ext>
            </a:extLst>
          </p:cNvPr>
          <p:cNvSpPr/>
          <p:nvPr/>
        </p:nvSpPr>
        <p:spPr>
          <a:xfrm>
            <a:off x="9237326" y="3973833"/>
            <a:ext cx="793865" cy="745452"/>
          </a:xfrm>
          <a:prstGeom prst="ellipse">
            <a:avLst/>
          </a:prstGeom>
          <a:blipFill>
            <a:blip r:embed="rId4"/>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5" name="Овал 14">
            <a:extLst>
              <a:ext uri="{FF2B5EF4-FFF2-40B4-BE49-F238E27FC236}">
                <a16:creationId xmlns:a16="http://schemas.microsoft.com/office/drawing/2014/main" id="{F0F39C91-36D3-E988-727A-42485E626EFA}"/>
              </a:ext>
            </a:extLst>
          </p:cNvPr>
          <p:cNvSpPr/>
          <p:nvPr/>
        </p:nvSpPr>
        <p:spPr>
          <a:xfrm>
            <a:off x="7707124" y="1684752"/>
            <a:ext cx="793865" cy="745452"/>
          </a:xfrm>
          <a:prstGeom prst="ellipse">
            <a:avLst/>
          </a:prstGeom>
          <a:blipFill>
            <a:blip r:embed="rId5"/>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6" name="Овал 15">
            <a:extLst>
              <a:ext uri="{FF2B5EF4-FFF2-40B4-BE49-F238E27FC236}">
                <a16:creationId xmlns:a16="http://schemas.microsoft.com/office/drawing/2014/main" id="{A8CA6DFF-7836-050D-3E7F-74B2CFCA1AAF}"/>
              </a:ext>
            </a:extLst>
          </p:cNvPr>
          <p:cNvSpPr/>
          <p:nvPr/>
        </p:nvSpPr>
        <p:spPr>
          <a:xfrm>
            <a:off x="9752258" y="1684752"/>
            <a:ext cx="793865" cy="774302"/>
          </a:xfrm>
          <a:prstGeom prst="ellipse">
            <a:avLst/>
          </a:prstGeom>
          <a:blipFill>
            <a:blip r:embed="rId6"/>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7" name="Овал 16">
            <a:extLst>
              <a:ext uri="{FF2B5EF4-FFF2-40B4-BE49-F238E27FC236}">
                <a16:creationId xmlns:a16="http://schemas.microsoft.com/office/drawing/2014/main" id="{D4FB86DD-D198-2F9C-F23D-3DD9D8000C82}"/>
              </a:ext>
            </a:extLst>
          </p:cNvPr>
          <p:cNvSpPr/>
          <p:nvPr/>
        </p:nvSpPr>
        <p:spPr>
          <a:xfrm>
            <a:off x="8747726" y="1381896"/>
            <a:ext cx="793865" cy="745452"/>
          </a:xfrm>
          <a:prstGeom prst="ellipse">
            <a:avLst/>
          </a:prstGeom>
          <a:blipFill>
            <a:blip r:embed="rId7"/>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8" name="Овал 17">
            <a:extLst>
              <a:ext uri="{FF2B5EF4-FFF2-40B4-BE49-F238E27FC236}">
                <a16:creationId xmlns:a16="http://schemas.microsoft.com/office/drawing/2014/main" id="{C7B1FB8A-AF94-3B98-D1A8-AC80CBF85460}"/>
              </a:ext>
            </a:extLst>
          </p:cNvPr>
          <p:cNvSpPr/>
          <p:nvPr/>
        </p:nvSpPr>
        <p:spPr>
          <a:xfrm>
            <a:off x="7403405" y="3321666"/>
            <a:ext cx="706543" cy="745452"/>
          </a:xfrm>
          <a:prstGeom prst="ellipse">
            <a:avLst/>
          </a:prstGeom>
          <a:blipFill>
            <a:blip r:embed="rId8"/>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9" name="Овал 18">
            <a:extLst>
              <a:ext uri="{FF2B5EF4-FFF2-40B4-BE49-F238E27FC236}">
                <a16:creationId xmlns:a16="http://schemas.microsoft.com/office/drawing/2014/main" id="{D3C7B77A-4047-E766-3420-3386F5AC80E8}"/>
              </a:ext>
            </a:extLst>
          </p:cNvPr>
          <p:cNvSpPr/>
          <p:nvPr/>
        </p:nvSpPr>
        <p:spPr>
          <a:xfrm>
            <a:off x="10209662" y="2487362"/>
            <a:ext cx="793865" cy="745452"/>
          </a:xfrm>
          <a:prstGeom prst="ellipse">
            <a:avLst/>
          </a:prstGeom>
          <a:blipFill>
            <a:blip r:embed="rId9"/>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0" name="Овал 19">
            <a:extLst>
              <a:ext uri="{FF2B5EF4-FFF2-40B4-BE49-F238E27FC236}">
                <a16:creationId xmlns:a16="http://schemas.microsoft.com/office/drawing/2014/main" id="{FA93E0F3-D15F-32EB-620E-579A8AB631CB}"/>
              </a:ext>
            </a:extLst>
          </p:cNvPr>
          <p:cNvSpPr/>
          <p:nvPr/>
        </p:nvSpPr>
        <p:spPr>
          <a:xfrm>
            <a:off x="10063503" y="3321666"/>
            <a:ext cx="793865" cy="745452"/>
          </a:xfrm>
          <a:prstGeom prst="ellipse">
            <a:avLst/>
          </a:prstGeom>
          <a:blipFill dpi="0" rotWithShape="0">
            <a:blip r:embed="rId10"/>
            <a:srcRect/>
            <a:stretch>
              <a:fillRect l="-35783" r="-35783"/>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1" name="Овал 20">
            <a:extLst>
              <a:ext uri="{FF2B5EF4-FFF2-40B4-BE49-F238E27FC236}">
                <a16:creationId xmlns:a16="http://schemas.microsoft.com/office/drawing/2014/main" id="{11140CFD-9369-ED03-2586-F7F4760A33EC}"/>
              </a:ext>
            </a:extLst>
          </p:cNvPr>
          <p:cNvSpPr/>
          <p:nvPr/>
        </p:nvSpPr>
        <p:spPr>
          <a:xfrm>
            <a:off x="8115965" y="3973833"/>
            <a:ext cx="793865" cy="745452"/>
          </a:xfrm>
          <a:prstGeom prst="ellipse">
            <a:avLst/>
          </a:prstGeom>
          <a:blipFill>
            <a:blip r:embed="rId11"/>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 name="Овал 1">
            <a:extLst>
              <a:ext uri="{FF2B5EF4-FFF2-40B4-BE49-F238E27FC236}">
                <a16:creationId xmlns:a16="http://schemas.microsoft.com/office/drawing/2014/main" id="{04E6FA4C-86E9-6EC1-2199-F957F125BBD7}"/>
              </a:ext>
            </a:extLst>
          </p:cNvPr>
          <p:cNvSpPr/>
          <p:nvPr/>
        </p:nvSpPr>
        <p:spPr>
          <a:xfrm>
            <a:off x="8512695" y="2599290"/>
            <a:ext cx="1137920" cy="1074002"/>
          </a:xfrm>
          <a:prstGeom prst="ellipse">
            <a:avLst/>
          </a:prstGeom>
          <a:solidFill>
            <a:srgbClr val="FFFFFF"/>
          </a:solid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4" name="Рисунок 3" descr="Рукопожатие контур">
            <a:extLst>
              <a:ext uri="{FF2B5EF4-FFF2-40B4-BE49-F238E27FC236}">
                <a16:creationId xmlns:a16="http://schemas.microsoft.com/office/drawing/2014/main" id="{00B063A2-3D09-01F9-46A4-9A485BF1E9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33254" y="2681483"/>
            <a:ext cx="914400" cy="914400"/>
          </a:xfrm>
          <a:prstGeom prst="rect">
            <a:avLst/>
          </a:prstGeom>
        </p:spPr>
      </p:pic>
      <p:sp>
        <p:nvSpPr>
          <p:cNvPr id="7" name="Овал 6">
            <a:extLst>
              <a:ext uri="{FF2B5EF4-FFF2-40B4-BE49-F238E27FC236}">
                <a16:creationId xmlns:a16="http://schemas.microsoft.com/office/drawing/2014/main" id="{45FF750E-9A1D-CD0C-E47A-B6E6035A488E}"/>
              </a:ext>
            </a:extLst>
          </p:cNvPr>
          <p:cNvSpPr/>
          <p:nvPr/>
        </p:nvSpPr>
        <p:spPr>
          <a:xfrm>
            <a:off x="7174591" y="2448315"/>
            <a:ext cx="793865" cy="745452"/>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dirty="0"/>
          </a:p>
        </p:txBody>
      </p:sp>
    </p:spTree>
    <p:extLst>
      <p:ext uri="{BB962C8B-B14F-4D97-AF65-F5344CB8AC3E}">
        <p14:creationId xmlns:p14="http://schemas.microsoft.com/office/powerpoint/2010/main" val="3533161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A741ECF9-792B-2DE9-EEB3-3C138C2E28FC}"/>
              </a:ext>
            </a:extLst>
          </p:cNvPr>
          <p:cNvPicPr>
            <a:picLocks noChangeAspect="1"/>
          </p:cNvPicPr>
          <p:nvPr/>
        </p:nvPicPr>
        <p:blipFill>
          <a:blip r:embed="rId3">
            <a:alphaModFix amt="5000"/>
          </a:blip>
          <a:stretch>
            <a:fillRect/>
          </a:stretch>
        </p:blipFill>
        <p:spPr>
          <a:xfrm>
            <a:off x="5961328" y="641801"/>
            <a:ext cx="4909872" cy="5547768"/>
          </a:xfrm>
          <a:prstGeom prst="rect">
            <a:avLst/>
          </a:prstGeom>
        </p:spPr>
      </p:pic>
      <p:sp>
        <p:nvSpPr>
          <p:cNvPr id="3" name="Text Placeholder 2">
            <a:extLst>
              <a:ext uri="{FF2B5EF4-FFF2-40B4-BE49-F238E27FC236}">
                <a16:creationId xmlns:a16="http://schemas.microsoft.com/office/drawing/2014/main" id="{8B222C39-B5AD-3087-FF7E-691E2D6ABAD4}"/>
              </a:ext>
            </a:extLst>
          </p:cNvPr>
          <p:cNvSpPr>
            <a:spLocks noGrp="1"/>
          </p:cNvSpPr>
          <p:nvPr>
            <p:ph type="body" idx="2"/>
          </p:nvPr>
        </p:nvSpPr>
        <p:spPr>
          <a:xfrm>
            <a:off x="479425" y="6600029"/>
            <a:ext cx="5272293" cy="180023"/>
          </a:xfrm>
        </p:spPr>
        <p:txBody>
          <a:bodyPr/>
          <a:lstStyle/>
          <a:p>
            <a:endParaRPr lang="en-US" dirty="0"/>
          </a:p>
        </p:txBody>
      </p:sp>
      <p:sp>
        <p:nvSpPr>
          <p:cNvPr id="4" name="Text Placeholder 3">
            <a:extLst>
              <a:ext uri="{FF2B5EF4-FFF2-40B4-BE49-F238E27FC236}">
                <a16:creationId xmlns:a16="http://schemas.microsoft.com/office/drawing/2014/main" id="{C5C67555-9206-7EBC-C0D1-451BA469B109}"/>
              </a:ext>
            </a:extLst>
          </p:cNvPr>
          <p:cNvSpPr>
            <a:spLocks noGrp="1"/>
          </p:cNvSpPr>
          <p:nvPr>
            <p:ph type="body" idx="3"/>
          </p:nvPr>
        </p:nvSpPr>
        <p:spPr/>
        <p:txBody>
          <a:bodyPr/>
          <a:lstStyle/>
          <a:p>
            <a:endParaRPr lang="en-US"/>
          </a:p>
        </p:txBody>
      </p:sp>
      <p:sp>
        <p:nvSpPr>
          <p:cNvPr id="6" name="Slide Number Placeholder 5">
            <a:extLst>
              <a:ext uri="{FF2B5EF4-FFF2-40B4-BE49-F238E27FC236}">
                <a16:creationId xmlns:a16="http://schemas.microsoft.com/office/drawing/2014/main" id="{F579CC51-2A4C-2122-2185-D79FD29F4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25</a:t>
            </a:fld>
            <a:endParaRPr lang="en-UA"/>
          </a:p>
        </p:txBody>
      </p:sp>
      <p:sp>
        <p:nvSpPr>
          <p:cNvPr id="2" name="Google Shape;250;p10">
            <a:extLst>
              <a:ext uri="{FF2B5EF4-FFF2-40B4-BE49-F238E27FC236}">
                <a16:creationId xmlns:a16="http://schemas.microsoft.com/office/drawing/2014/main" id="{DC0197ED-6681-5F02-B9C0-8DE528134D5B}"/>
              </a:ext>
            </a:extLst>
          </p:cNvPr>
          <p:cNvSpPr txBox="1">
            <a:spLocks/>
          </p:cNvSpPr>
          <p:nvPr/>
        </p:nvSpPr>
        <p:spPr>
          <a:xfrm>
            <a:off x="442912" y="282514"/>
            <a:ext cx="8827509" cy="13637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defRPr/>
            </a:pPr>
            <a:r>
              <a:rPr lang="en-US" sz="3200" b="1" dirty="0">
                <a:solidFill>
                  <a:srgbClr val="322F20"/>
                </a:solidFill>
                <a:latin typeface="e-Ukraine Bold" pitchFamily="2" charset="0"/>
                <a:ea typeface="Times New Roman" panose="02020603050405020304" pitchFamily="18" charset="0"/>
              </a:rPr>
              <a:t>IMPLEMENTATION OF ACQUIS EU INTO </a:t>
            </a:r>
          </a:p>
          <a:p>
            <a:pPr>
              <a:buClrTx/>
              <a:defRPr/>
            </a:pPr>
            <a:r>
              <a:rPr lang="en-US" sz="3200" b="1" dirty="0">
                <a:solidFill>
                  <a:srgbClr val="322F20"/>
                </a:solidFill>
                <a:latin typeface="e-Ukraine Bold" pitchFamily="2" charset="0"/>
                <a:ea typeface="Times New Roman" panose="02020603050405020304" pitchFamily="18" charset="0"/>
              </a:rPr>
              <a:t>UKRAINIAN LEGISLATURE</a:t>
            </a:r>
            <a:endParaRPr lang="uk-UA" sz="3200" b="1" dirty="0">
              <a:solidFill>
                <a:srgbClr val="322F20"/>
              </a:solidFill>
              <a:latin typeface="e-Ukraine Bold" pitchFamily="2" charset="0"/>
              <a:ea typeface="Times New Roman" panose="02020603050405020304" pitchFamily="18" charset="0"/>
            </a:endParaRPr>
          </a:p>
        </p:txBody>
      </p:sp>
      <p:sp>
        <p:nvSpPr>
          <p:cNvPr id="33" name="AutoShape 2">
            <a:extLst>
              <a:ext uri="{FF2B5EF4-FFF2-40B4-BE49-F238E27FC236}">
                <a16:creationId xmlns:a16="http://schemas.microsoft.com/office/drawing/2014/main" id="{C47CB1A4-B109-DC88-CFFB-6A2BDD4CCB3B}"/>
              </a:ext>
            </a:extLst>
          </p:cNvPr>
          <p:cNvSpPr>
            <a:spLocks/>
          </p:cNvSpPr>
          <p:nvPr/>
        </p:nvSpPr>
        <p:spPr bwMode="auto">
          <a:xfrm>
            <a:off x="-1511189" y="1625687"/>
            <a:ext cx="7472517" cy="2053918"/>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34" name="AutoShape 2">
            <a:extLst>
              <a:ext uri="{FF2B5EF4-FFF2-40B4-BE49-F238E27FC236}">
                <a16:creationId xmlns:a16="http://schemas.microsoft.com/office/drawing/2014/main" id="{3873F840-B748-6A5F-FD30-B0747983E2F5}"/>
              </a:ext>
            </a:extLst>
          </p:cNvPr>
          <p:cNvSpPr>
            <a:spLocks/>
          </p:cNvSpPr>
          <p:nvPr/>
        </p:nvSpPr>
        <p:spPr bwMode="auto">
          <a:xfrm flipH="1">
            <a:off x="6100594" y="1632519"/>
            <a:ext cx="7570630" cy="2040254"/>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35" name="AutoShape 2">
            <a:extLst>
              <a:ext uri="{FF2B5EF4-FFF2-40B4-BE49-F238E27FC236}">
                <a16:creationId xmlns:a16="http://schemas.microsoft.com/office/drawing/2014/main" id="{3AC37F7F-7074-DEE7-ED92-6ECF72ED51B3}"/>
              </a:ext>
            </a:extLst>
          </p:cNvPr>
          <p:cNvSpPr>
            <a:spLocks/>
          </p:cNvSpPr>
          <p:nvPr/>
        </p:nvSpPr>
        <p:spPr bwMode="auto">
          <a:xfrm>
            <a:off x="-1434883" y="4156263"/>
            <a:ext cx="7472517" cy="2053918"/>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36" name="AutoShape 2">
            <a:extLst>
              <a:ext uri="{FF2B5EF4-FFF2-40B4-BE49-F238E27FC236}">
                <a16:creationId xmlns:a16="http://schemas.microsoft.com/office/drawing/2014/main" id="{62E38777-7F6B-847B-1DDA-E0E2822CDA03}"/>
              </a:ext>
            </a:extLst>
          </p:cNvPr>
          <p:cNvSpPr>
            <a:spLocks/>
          </p:cNvSpPr>
          <p:nvPr/>
        </p:nvSpPr>
        <p:spPr bwMode="auto">
          <a:xfrm flipH="1">
            <a:off x="6100594" y="4156263"/>
            <a:ext cx="7570630" cy="2040254"/>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37" name="Textfeld 2">
            <a:extLst>
              <a:ext uri="{FF2B5EF4-FFF2-40B4-BE49-F238E27FC236}">
                <a16:creationId xmlns:a16="http://schemas.microsoft.com/office/drawing/2014/main" id="{A44A258E-F57F-5923-AB86-BACF8F2AA5D3}"/>
              </a:ext>
            </a:extLst>
          </p:cNvPr>
          <p:cNvSpPr txBox="1"/>
          <p:nvPr/>
        </p:nvSpPr>
        <p:spPr>
          <a:xfrm>
            <a:off x="174876" y="4417056"/>
            <a:ext cx="367889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rPr>
              <a:t>Implementation process</a:t>
            </a:r>
            <a:endParaRPr kumimoji="0" lang="uk-UA" sz="1800" b="1"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sz="800" dirty="0">
              <a:solidFill>
                <a:srgbClr val="322E21"/>
              </a:solidFill>
              <a:latin typeface="e-Ukraine" pitchFamily="2" charset="77"/>
              <a:ea typeface="Calibri" panose="020F0502020204030204" pitchFamily="34" charset="0"/>
              <a:cs typeface="Times New Roman" panose="02020603050405020304" pitchFamily="18" charset="0"/>
            </a:endParaRPr>
          </a:p>
          <a:p>
            <a:pPr marL="171450" indent="-171450">
              <a:buFontTx/>
              <a:buChar char="-"/>
            </a:pPr>
            <a:r>
              <a:rPr kumimoji="0" lang="en-US" u="none" strike="noStrike" kern="1200" cap="none" spc="0" normalizeH="0" baseline="0" noProof="0" dirty="0">
                <a:ln>
                  <a:noFill/>
                </a:ln>
                <a:solidFill>
                  <a:srgbClr val="322E21"/>
                </a:solidFill>
                <a:effectLst/>
                <a:uLnTx/>
                <a:uFillTx/>
                <a:latin typeface="e-Ukraine Light" pitchFamily="2" charset="0"/>
                <a:ea typeface="Calibri" panose="020F0502020204030204" pitchFamily="34" charset="0"/>
                <a:cs typeface="Times New Roman" panose="02020603050405020304" pitchFamily="18" charset="0"/>
              </a:rPr>
              <a:t>Self-screening process launched to assess the state of implementation of EU acquis</a:t>
            </a:r>
          </a:p>
          <a:p>
            <a:endParaRPr lang="uk-UA" dirty="0">
              <a:solidFill>
                <a:srgbClr val="322E21"/>
              </a:solidFill>
              <a:latin typeface="e-Ukraine Light" pitchFamily="2" charset="0"/>
              <a:ea typeface="Calibri" panose="020F0502020204030204" pitchFamily="34" charset="0"/>
              <a:cs typeface="Times New Roman" panose="02020603050405020304" pitchFamily="18" charset="0"/>
            </a:endParaRPr>
          </a:p>
          <a:p>
            <a:pPr marL="171450" indent="-171450">
              <a:buFontTx/>
              <a:buChar char="-"/>
            </a:pPr>
            <a:r>
              <a:rPr lang="en-US" dirty="0">
                <a:solidFill>
                  <a:srgbClr val="322E21"/>
                </a:solidFill>
                <a:latin typeface="e-Ukraine Light" pitchFamily="2" charset="0"/>
                <a:ea typeface="Calibri" panose="020F0502020204030204" pitchFamily="34" charset="0"/>
                <a:cs typeface="Times New Roman" panose="02020603050405020304" pitchFamily="18" charset="0"/>
              </a:rPr>
              <a:t>MoD conducted legal expertise </a:t>
            </a:r>
            <a:r>
              <a:rPr lang="en-US" b="1" dirty="0">
                <a:solidFill>
                  <a:srgbClr val="322E21"/>
                </a:solidFill>
                <a:latin typeface="e-Ukraine Bold" pitchFamily="2" charset="77"/>
                <a:ea typeface="Calibri" panose="020F0502020204030204" pitchFamily="34" charset="0"/>
                <a:cs typeface="Times New Roman" panose="02020603050405020304" pitchFamily="18" charset="0"/>
              </a:rPr>
              <a:t>of 6 EU acquis</a:t>
            </a:r>
            <a:endParaRPr kumimoji="0" lang="uk-UA" b="1" i="0" u="none" strike="noStrike" kern="1200" cap="none" spc="0" normalizeH="0" baseline="0" noProof="0" dirty="0">
              <a:ln>
                <a:noFill/>
              </a:ln>
              <a:solidFill>
                <a:srgbClr val="322E21"/>
              </a:solidFill>
              <a:effectLst/>
              <a:uLnTx/>
              <a:uFillTx/>
              <a:latin typeface="e-Ukraine Bold" pitchFamily="2" charset="77"/>
              <a:ea typeface="Calibri" panose="020F0502020204030204" pitchFamily="34" charset="0"/>
              <a:cs typeface="Times New Roman" panose="02020603050405020304" pitchFamily="18" charset="0"/>
            </a:endParaRPr>
          </a:p>
        </p:txBody>
      </p:sp>
      <p:sp>
        <p:nvSpPr>
          <p:cNvPr id="38" name="Прямокутник 2">
            <a:extLst>
              <a:ext uri="{FF2B5EF4-FFF2-40B4-BE49-F238E27FC236}">
                <a16:creationId xmlns:a16="http://schemas.microsoft.com/office/drawing/2014/main" id="{200AD886-7E27-641F-77A3-5794E344C17E}"/>
              </a:ext>
            </a:extLst>
          </p:cNvPr>
          <p:cNvSpPr/>
          <p:nvPr/>
        </p:nvSpPr>
        <p:spPr>
          <a:xfrm>
            <a:off x="11251" y="1686628"/>
            <a:ext cx="3951723" cy="2000548"/>
          </a:xfrm>
          <a:prstGeom prst="rect">
            <a:avLst/>
          </a:prstGeom>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rPr>
              <a:t>Association Agreement</a:t>
            </a:r>
            <a:endParaRPr kumimoji="0" lang="uk-UA" sz="1800" b="1"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800" b="0"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rPr>
              <a:t>On 1 September 2017, the Association Agreement between Ukraine and the European Union, the European Atomic Energy Community and their Member States entered into force.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rPr>
              <a:t>Main objective: adaptation of Ukrainian legislation to EU acquis</a:t>
            </a:r>
            <a:endParaRPr kumimoji="0" lang="uk-UA" b="0"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endParaRPr>
          </a:p>
        </p:txBody>
      </p:sp>
      <p:sp>
        <p:nvSpPr>
          <p:cNvPr id="39" name="Прямокутник 2">
            <a:extLst>
              <a:ext uri="{FF2B5EF4-FFF2-40B4-BE49-F238E27FC236}">
                <a16:creationId xmlns:a16="http://schemas.microsoft.com/office/drawing/2014/main" id="{1A32CDB5-5C47-1ABC-4159-B9D040B9DEFB}"/>
              </a:ext>
            </a:extLst>
          </p:cNvPr>
          <p:cNvSpPr/>
          <p:nvPr/>
        </p:nvSpPr>
        <p:spPr>
          <a:xfrm>
            <a:off x="7897030" y="1729316"/>
            <a:ext cx="4257307" cy="1569660"/>
          </a:xfrm>
          <a:prstGeom prst="rect">
            <a:avLst/>
          </a:prstGeom>
          <a:no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rPr>
              <a:t>Implementation into national legislation</a:t>
            </a:r>
            <a:endParaRPr kumimoji="0" lang="uk-UA" sz="1800" b="1" i="0" u="none" strike="noStrike" kern="1200" cap="none" spc="0" normalizeH="0" baseline="0" noProof="0" dirty="0">
              <a:ln>
                <a:noFill/>
              </a:ln>
              <a:solidFill>
                <a:srgbClr val="322E21"/>
              </a:solidFill>
              <a:effectLst/>
              <a:uLnTx/>
              <a:uFillTx/>
              <a:latin typeface="e-Ukraine" pitchFamily="2" charset="77"/>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sz="800" dirty="0">
              <a:solidFill>
                <a:srgbClr val="322E21"/>
              </a:solidFill>
              <a:latin typeface="e-Ukraine" pitchFamily="2" charset="77"/>
              <a:ea typeface="Calibri" panose="020F0502020204030204" pitchFamily="34" charset="0"/>
              <a:cs typeface="Times New Roman" panose="02020603050405020304" pitchFamily="18" charset="0"/>
            </a:endParaRPr>
          </a:p>
          <a:p>
            <a:pPr marL="171450" indent="-171450">
              <a:buFontTx/>
              <a:buChar char="-"/>
            </a:pPr>
            <a:r>
              <a:rPr kumimoji="0" lang="en-US" i="0" u="none" strike="noStrike" kern="1200" cap="none" spc="0" normalizeH="0" baseline="0" noProof="0" dirty="0">
                <a:ln>
                  <a:noFill/>
                </a:ln>
                <a:solidFill>
                  <a:srgbClr val="322E21"/>
                </a:solidFill>
                <a:effectLst/>
                <a:uLnTx/>
                <a:uFillTx/>
                <a:latin typeface="e-Ukraine Bold" pitchFamily="2" charset="77"/>
                <a:ea typeface="Calibri" panose="020F0502020204030204" pitchFamily="34" charset="0"/>
                <a:cs typeface="Times New Roman" panose="02020603050405020304" pitchFamily="18" charset="0"/>
              </a:rPr>
              <a:t>Drafting the Law of Ukraine "On Defence Procurement": Harmonisation with Directive 2009/81/EC, </a:t>
            </a:r>
            <a:r>
              <a:rPr kumimoji="0" lang="en-US" u="none" strike="noStrike" kern="1200" cap="none" spc="0" normalizeH="0" baseline="0" noProof="0" dirty="0">
                <a:ln>
                  <a:noFill/>
                </a:ln>
                <a:solidFill>
                  <a:srgbClr val="322E21"/>
                </a:solidFill>
                <a:effectLst/>
                <a:uLnTx/>
                <a:uFillTx/>
                <a:latin typeface="e-Ukraine Light" pitchFamily="2" charset="0"/>
                <a:ea typeface="Calibri" panose="020F0502020204030204" pitchFamily="34" charset="0"/>
                <a:cs typeface="Times New Roman" panose="02020603050405020304" pitchFamily="18" charset="0"/>
              </a:rPr>
              <a:t>in line with the Association Agreement</a:t>
            </a:r>
          </a:p>
          <a:p>
            <a:endParaRPr kumimoji="0" lang="uk-UA" u="none" strike="noStrike" kern="1200" cap="none" spc="0" normalizeH="0" baseline="0" noProof="0" dirty="0">
              <a:ln>
                <a:noFill/>
              </a:ln>
              <a:solidFill>
                <a:srgbClr val="322E21"/>
              </a:solidFill>
              <a:effectLst/>
              <a:uLnTx/>
              <a:uFillTx/>
              <a:latin typeface="e-Ukraine Light" pitchFamily="2" charset="0"/>
              <a:ea typeface="Calibri" panose="020F0502020204030204" pitchFamily="34" charset="0"/>
              <a:cs typeface="Times New Roman" panose="02020603050405020304" pitchFamily="18" charset="0"/>
            </a:endParaRPr>
          </a:p>
          <a:p>
            <a:pPr marL="171450" indent="-171450">
              <a:buFontTx/>
              <a:buChar char="-"/>
            </a:pPr>
            <a:r>
              <a:rPr kumimoji="0" lang="en-US" i="0" u="none" strike="noStrike" kern="1200" cap="none" spc="0" normalizeH="0" baseline="0" noProof="0" dirty="0">
                <a:ln>
                  <a:noFill/>
                </a:ln>
                <a:solidFill>
                  <a:srgbClr val="322E21"/>
                </a:solidFill>
                <a:effectLst/>
                <a:uLnTx/>
                <a:uFillTx/>
                <a:latin typeface="e-Ukraine Bold" pitchFamily="2" charset="77"/>
                <a:ea typeface="Calibri" panose="020F0502020204030204" pitchFamily="34" charset="0"/>
                <a:cs typeface="Times New Roman" panose="02020603050405020304" pitchFamily="18" charset="0"/>
              </a:rPr>
              <a:t>Establishment of the Ministry for Strategic Industries</a:t>
            </a:r>
            <a:endParaRPr kumimoji="0" lang="uk-UA" i="0" u="none" strike="noStrike" kern="1200" cap="none" spc="0" normalizeH="0" baseline="0" noProof="0" dirty="0">
              <a:ln>
                <a:noFill/>
              </a:ln>
              <a:solidFill>
                <a:srgbClr val="322E21"/>
              </a:solidFill>
              <a:effectLst/>
              <a:uLnTx/>
              <a:uFillTx/>
              <a:latin typeface="e-Ukraine Bold" pitchFamily="2" charset="77"/>
              <a:ea typeface="Calibri" panose="020F0502020204030204" pitchFamily="34" charset="0"/>
              <a:cs typeface="Times New Roman" panose="02020603050405020304" pitchFamily="18" charset="0"/>
            </a:endParaRPr>
          </a:p>
        </p:txBody>
      </p:sp>
      <p:sp>
        <p:nvSpPr>
          <p:cNvPr id="40" name="Прямокутник 2">
            <a:extLst>
              <a:ext uri="{FF2B5EF4-FFF2-40B4-BE49-F238E27FC236}">
                <a16:creationId xmlns:a16="http://schemas.microsoft.com/office/drawing/2014/main" id="{46D99A2B-2091-16E9-1B27-4E583CE6B830}"/>
              </a:ext>
            </a:extLst>
          </p:cNvPr>
          <p:cNvSpPr/>
          <p:nvPr/>
        </p:nvSpPr>
        <p:spPr>
          <a:xfrm>
            <a:off x="7803445" y="4223318"/>
            <a:ext cx="4350892" cy="2092881"/>
          </a:xfrm>
          <a:prstGeom prst="rect">
            <a:avLst/>
          </a:prstGeom>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322E21"/>
                </a:solidFill>
                <a:effectLst/>
                <a:uLnTx/>
                <a:uFillTx/>
                <a:latin typeface="e-Ukraine Light" pitchFamily="2" charset="0"/>
                <a:ea typeface="Calibri" panose="020F0502020204030204" pitchFamily="34" charset="0"/>
                <a:cs typeface="Times New Roman" panose="02020603050405020304" pitchFamily="18" charset="0"/>
              </a:rPr>
              <a:t>Upcoming steps</a:t>
            </a:r>
            <a:endParaRPr kumimoji="0" lang="uk-UA" sz="1800" b="1" u="none" strike="noStrike" kern="1200" cap="none" spc="0" normalizeH="0" baseline="0" noProof="0" dirty="0">
              <a:ln>
                <a:noFill/>
              </a:ln>
              <a:solidFill>
                <a:srgbClr val="322E21"/>
              </a:solidFill>
              <a:effectLst/>
              <a:uLnTx/>
              <a:uFillTx/>
              <a:latin typeface="e-Ukraine Light" pitchFamily="2" charset="0"/>
              <a:ea typeface="Calibri" panose="020F0502020204030204" pitchFamily="34" charset="0"/>
              <a:cs typeface="Times New Roman" panose="02020603050405020304" pitchFamily="18" charset="0"/>
            </a:endParaRPr>
          </a:p>
          <a:p>
            <a:pPr marL="171450" indent="-171450">
              <a:buClrTx/>
              <a:buFontTx/>
              <a:buChar char="-"/>
              <a:defRPr/>
            </a:pPr>
            <a:r>
              <a:rPr lang="en-US" kern="1200" dirty="0">
                <a:solidFill>
                  <a:srgbClr val="322E21"/>
                </a:solidFill>
                <a:latin typeface="e-Ukraine Light" pitchFamily="2" charset="0"/>
                <a:ea typeface="Calibri" panose="020F0502020204030204" pitchFamily="34" charset="0"/>
                <a:cs typeface="Times New Roman" panose="02020603050405020304" pitchFamily="18" charset="0"/>
              </a:rPr>
              <a:t>Submission to the Verkhovna Rada of Ukraine of a </a:t>
            </a:r>
            <a:r>
              <a:rPr lang="en-US" b="1" kern="1200" dirty="0">
                <a:solidFill>
                  <a:srgbClr val="322E21"/>
                </a:solidFill>
                <a:latin typeface="e-Ukraine Light" pitchFamily="2" charset="0"/>
                <a:ea typeface="Calibri" panose="020F0502020204030204" pitchFamily="34" charset="0"/>
                <a:cs typeface="Times New Roman" panose="02020603050405020304" pitchFamily="18" charset="0"/>
              </a:rPr>
              <a:t>draft law on approval of the National Programme for the Adaptation of Ukrainian Legislation to EU acquis</a:t>
            </a:r>
          </a:p>
          <a:p>
            <a:pPr marL="171450" indent="-171450">
              <a:buClrTx/>
              <a:buFontTx/>
              <a:buChar char="-"/>
              <a:defRPr/>
            </a:pPr>
            <a:endParaRPr lang="uk-UA" sz="1000" b="1" dirty="0">
              <a:solidFill>
                <a:srgbClr val="322E21"/>
              </a:solidFill>
              <a:latin typeface="e-Ukraine Light" pitchFamily="2" charset="0"/>
              <a:ea typeface="Calibri" panose="020F0502020204030204" pitchFamily="34" charset="0"/>
              <a:cs typeface="Times New Roman" panose="02020603050405020304" pitchFamily="18" charset="0"/>
            </a:endParaRPr>
          </a:p>
          <a:p>
            <a:pPr marL="285750" indent="-285750">
              <a:buFontTx/>
              <a:buChar char="-"/>
            </a:pPr>
            <a:r>
              <a:rPr lang="en-US" b="1" dirty="0">
                <a:solidFill>
                  <a:srgbClr val="322E21"/>
                </a:solidFill>
                <a:latin typeface="e-Ukraine Bold" pitchFamily="2" charset="0"/>
                <a:ea typeface="Calibri" panose="020F0502020204030204" pitchFamily="34" charset="0"/>
                <a:cs typeface="Times New Roman" panose="02020603050405020304" pitchFamily="18" charset="0"/>
              </a:rPr>
              <a:t>Cooperation </a:t>
            </a:r>
            <a:r>
              <a:rPr lang="en-US" dirty="0">
                <a:solidFill>
                  <a:srgbClr val="322E21"/>
                </a:solidFill>
                <a:latin typeface="e-Ukraine Light" pitchFamily="2" charset="0"/>
                <a:ea typeface="Calibri" panose="020F0502020204030204" pitchFamily="34" charset="0"/>
                <a:cs typeface="Times New Roman" panose="02020603050405020304" pitchFamily="18" charset="0"/>
              </a:rPr>
              <a:t>with the Office for Coordination of European and Euro-Atlantic Integration of the Cabinet of Ministers of Ukraine and other stakeholders </a:t>
            </a:r>
            <a:endParaRPr kumimoji="0" lang="uk-UA" u="none" strike="noStrike" kern="1200" cap="none" spc="0" normalizeH="0" baseline="0" noProof="0" dirty="0">
              <a:ln>
                <a:noFill/>
              </a:ln>
              <a:solidFill>
                <a:srgbClr val="322E21"/>
              </a:solidFill>
              <a:effectLst/>
              <a:uLnTx/>
              <a:uFillTx/>
              <a:latin typeface="e-Ukraine Light" pitchFamily="2" charset="0"/>
              <a:ea typeface="Calibri" panose="020F0502020204030204" pitchFamily="34" charset="0"/>
              <a:cs typeface="Times New Roman" panose="02020603050405020304" pitchFamily="18" charset="0"/>
            </a:endParaRPr>
          </a:p>
        </p:txBody>
      </p:sp>
      <p:sp>
        <p:nvSpPr>
          <p:cNvPr id="41" name="Oval 132">
            <a:extLst>
              <a:ext uri="{FF2B5EF4-FFF2-40B4-BE49-F238E27FC236}">
                <a16:creationId xmlns:a16="http://schemas.microsoft.com/office/drawing/2014/main" id="{3695133D-003B-97B9-BF9A-9E710644A0D1}"/>
              </a:ext>
            </a:extLst>
          </p:cNvPr>
          <p:cNvSpPr/>
          <p:nvPr/>
        </p:nvSpPr>
        <p:spPr>
          <a:xfrm rot="16200000">
            <a:off x="4874745" y="2744839"/>
            <a:ext cx="2341958" cy="2341958"/>
          </a:xfrm>
          <a:prstGeom prst="ellipse">
            <a:avLst/>
          </a:prstGeom>
          <a:solidFill>
            <a:schemeClr val="bg1"/>
          </a:solidFill>
          <a:ln w="276225">
            <a:solidFill>
              <a:srgbClr val="322F2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kraine" pitchFamily="2" charset="77"/>
              <a:ea typeface="+mn-ea"/>
              <a:cs typeface="+mn-cs"/>
            </a:endParaRPr>
          </a:p>
        </p:txBody>
      </p:sp>
      <p:sp>
        <p:nvSpPr>
          <p:cNvPr id="43" name="Oval 160">
            <a:extLst>
              <a:ext uri="{FF2B5EF4-FFF2-40B4-BE49-F238E27FC236}">
                <a16:creationId xmlns:a16="http://schemas.microsoft.com/office/drawing/2014/main" id="{12BDD860-88DE-C282-635C-62DACBB73B3D}"/>
              </a:ext>
            </a:extLst>
          </p:cNvPr>
          <p:cNvSpPr/>
          <p:nvPr/>
        </p:nvSpPr>
        <p:spPr>
          <a:xfrm rot="16200000">
            <a:off x="4204208" y="4437476"/>
            <a:ext cx="1477828" cy="1477830"/>
          </a:xfrm>
          <a:prstGeom prst="ellipse">
            <a:avLst/>
          </a:prstGeom>
          <a:solidFill>
            <a:schemeClr val="bg1"/>
          </a:solidFill>
          <a:ln w="127000">
            <a:solidFill>
              <a:srgbClr val="322F2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kraine" pitchFamily="2" charset="77"/>
              <a:ea typeface="+mn-ea"/>
              <a:cs typeface="+mn-cs"/>
            </a:endParaRPr>
          </a:p>
        </p:txBody>
      </p:sp>
      <p:sp>
        <p:nvSpPr>
          <p:cNvPr id="44" name="Oval 165">
            <a:extLst>
              <a:ext uri="{FF2B5EF4-FFF2-40B4-BE49-F238E27FC236}">
                <a16:creationId xmlns:a16="http://schemas.microsoft.com/office/drawing/2014/main" id="{C72A4047-44BD-0E8B-D30F-3C36C09AB235}"/>
              </a:ext>
            </a:extLst>
          </p:cNvPr>
          <p:cNvSpPr/>
          <p:nvPr/>
        </p:nvSpPr>
        <p:spPr>
          <a:xfrm rot="16200000">
            <a:off x="6325616" y="1858868"/>
            <a:ext cx="1477828" cy="1477830"/>
          </a:xfrm>
          <a:prstGeom prst="ellipse">
            <a:avLst/>
          </a:prstGeom>
          <a:solidFill>
            <a:schemeClr val="bg1"/>
          </a:solidFill>
          <a:ln w="127000">
            <a:solidFill>
              <a:srgbClr val="322F2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kraine" pitchFamily="2" charset="77"/>
              <a:ea typeface="+mn-ea"/>
              <a:cs typeface="+mn-cs"/>
            </a:endParaRPr>
          </a:p>
        </p:txBody>
      </p:sp>
      <p:sp>
        <p:nvSpPr>
          <p:cNvPr id="45" name="Oval 166">
            <a:extLst>
              <a:ext uri="{FF2B5EF4-FFF2-40B4-BE49-F238E27FC236}">
                <a16:creationId xmlns:a16="http://schemas.microsoft.com/office/drawing/2014/main" id="{68A10458-CE62-122C-C136-C54FCEC16D8C}"/>
              </a:ext>
            </a:extLst>
          </p:cNvPr>
          <p:cNvSpPr/>
          <p:nvPr/>
        </p:nvSpPr>
        <p:spPr>
          <a:xfrm rot="16200000">
            <a:off x="4204208" y="1858868"/>
            <a:ext cx="1477828" cy="1477830"/>
          </a:xfrm>
          <a:prstGeom prst="ellipse">
            <a:avLst/>
          </a:prstGeom>
          <a:solidFill>
            <a:schemeClr val="bg1"/>
          </a:solidFill>
          <a:ln w="127000">
            <a:solidFill>
              <a:srgbClr val="322F2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kraine" pitchFamily="2" charset="77"/>
              <a:ea typeface="+mn-ea"/>
              <a:cs typeface="+mn-cs"/>
            </a:endParaRPr>
          </a:p>
        </p:txBody>
      </p:sp>
      <p:pic>
        <p:nvPicPr>
          <p:cNvPr id="46" name="Рисунок 45">
            <a:extLst>
              <a:ext uri="{FF2B5EF4-FFF2-40B4-BE49-F238E27FC236}">
                <a16:creationId xmlns:a16="http://schemas.microsoft.com/office/drawing/2014/main" id="{015F24A3-0F19-57B3-6C3F-3218232F6D6D}"/>
              </a:ext>
            </a:extLst>
          </p:cNvPr>
          <p:cNvPicPr>
            <a:picLocks noChangeAspect="1"/>
          </p:cNvPicPr>
          <p:nvPr/>
        </p:nvPicPr>
        <p:blipFill>
          <a:blip r:embed="rId4"/>
          <a:stretch>
            <a:fillRect/>
          </a:stretch>
        </p:blipFill>
        <p:spPr>
          <a:xfrm>
            <a:off x="5286176" y="3147737"/>
            <a:ext cx="1479488" cy="1502770"/>
          </a:xfrm>
          <a:prstGeom prst="rect">
            <a:avLst/>
          </a:prstGeom>
          <a:effectLst>
            <a:outerShdw blurRad="50800" dist="38100" dir="2700000" algn="tl" rotWithShape="0">
              <a:prstClr val="black">
                <a:alpha val="40000"/>
              </a:prstClr>
            </a:outerShdw>
          </a:effectLst>
        </p:spPr>
      </p:pic>
      <p:pic>
        <p:nvPicPr>
          <p:cNvPr id="47" name="Рисунок 46" descr="Документ со сплошной заливкой">
            <a:extLst>
              <a:ext uri="{FF2B5EF4-FFF2-40B4-BE49-F238E27FC236}">
                <a16:creationId xmlns:a16="http://schemas.microsoft.com/office/drawing/2014/main" id="{43F92C34-6CD7-9A66-29A7-111B6AFC65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2997" y="2097025"/>
            <a:ext cx="914400" cy="914400"/>
          </a:xfrm>
          <a:prstGeom prst="rect">
            <a:avLst/>
          </a:prstGeom>
        </p:spPr>
      </p:pic>
      <p:pic>
        <p:nvPicPr>
          <p:cNvPr id="48" name="Рисунок 47" descr="Рабочий процесс контур">
            <a:extLst>
              <a:ext uri="{FF2B5EF4-FFF2-40B4-BE49-F238E27FC236}">
                <a16:creationId xmlns:a16="http://schemas.microsoft.com/office/drawing/2014/main" id="{38E40639-2F4E-54DA-EA34-890B88AF2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85450" y="4710680"/>
            <a:ext cx="914400" cy="914400"/>
          </a:xfrm>
          <a:prstGeom prst="rect">
            <a:avLst/>
          </a:prstGeom>
        </p:spPr>
      </p:pic>
      <p:pic>
        <p:nvPicPr>
          <p:cNvPr id="49" name="Рисунок 48" descr="Адресная книга контур">
            <a:extLst>
              <a:ext uri="{FF2B5EF4-FFF2-40B4-BE49-F238E27FC236}">
                <a16:creationId xmlns:a16="http://schemas.microsoft.com/office/drawing/2014/main" id="{8AC22093-5252-2185-1A58-1C5A831090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1701" y="2072265"/>
            <a:ext cx="1064297" cy="1064297"/>
          </a:xfrm>
          <a:prstGeom prst="rect">
            <a:avLst/>
          </a:prstGeom>
        </p:spPr>
      </p:pic>
      <p:sp>
        <p:nvSpPr>
          <p:cNvPr id="50" name="Прямоугольник 49">
            <a:extLst>
              <a:ext uri="{FF2B5EF4-FFF2-40B4-BE49-F238E27FC236}">
                <a16:creationId xmlns:a16="http://schemas.microsoft.com/office/drawing/2014/main" id="{62CCEB1E-1DB9-505E-EEE0-CE70F34B7069}"/>
              </a:ext>
            </a:extLst>
          </p:cNvPr>
          <p:cNvSpPr/>
          <p:nvPr/>
        </p:nvSpPr>
        <p:spPr>
          <a:xfrm>
            <a:off x="6903940" y="2294112"/>
            <a:ext cx="394406" cy="549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51" name="Рисунок 50">
            <a:extLst>
              <a:ext uri="{FF2B5EF4-FFF2-40B4-BE49-F238E27FC236}">
                <a16:creationId xmlns:a16="http://schemas.microsoft.com/office/drawing/2014/main" id="{97A6FFBC-E634-8702-280E-8E0CF3F194ED}"/>
              </a:ext>
            </a:extLst>
          </p:cNvPr>
          <p:cNvPicPr>
            <a:picLocks noChangeAspect="1"/>
          </p:cNvPicPr>
          <p:nvPr/>
        </p:nvPicPr>
        <p:blipFill>
          <a:blip r:embed="rId11">
            <a:duotone>
              <a:prstClr val="black"/>
              <a:srgbClr val="322F20">
                <a:tint val="45000"/>
                <a:satMod val="400000"/>
              </a:srgbClr>
            </a:duotone>
            <a:extLst>
              <a:ext uri="{BEBA8EAE-BF5A-486C-A8C5-ECC9F3942E4B}">
                <a14:imgProps xmlns:a14="http://schemas.microsoft.com/office/drawing/2010/main">
                  <a14:imgLayer r:embed="rId12">
                    <a14:imgEffect>
                      <a14:backgroundRemoval t="10000" b="90000" l="10000" r="90000"/>
                    </a14:imgEffect>
                    <a14:imgEffect>
                      <a14:colorTemperature colorTemp="4700"/>
                    </a14:imgEffect>
                    <a14:imgEffect>
                      <a14:brightnessContrast contrast="-40000"/>
                    </a14:imgEffect>
                  </a14:imgLayer>
                </a14:imgProps>
              </a:ext>
            </a:extLst>
          </a:blip>
          <a:stretch>
            <a:fillRect/>
          </a:stretch>
        </p:blipFill>
        <p:spPr>
          <a:xfrm>
            <a:off x="6802222" y="2289167"/>
            <a:ext cx="597841" cy="597841"/>
          </a:xfrm>
          <a:prstGeom prst="rect">
            <a:avLst/>
          </a:prstGeom>
          <a:ln>
            <a:noFill/>
          </a:ln>
        </p:spPr>
      </p:pic>
      <p:sp>
        <p:nvSpPr>
          <p:cNvPr id="42" name="Oval 158">
            <a:extLst>
              <a:ext uri="{FF2B5EF4-FFF2-40B4-BE49-F238E27FC236}">
                <a16:creationId xmlns:a16="http://schemas.microsoft.com/office/drawing/2014/main" id="{06BE7A48-9003-D965-32AB-D069AACCF29F}"/>
              </a:ext>
            </a:extLst>
          </p:cNvPr>
          <p:cNvSpPr/>
          <p:nvPr/>
        </p:nvSpPr>
        <p:spPr>
          <a:xfrm rot="16200000">
            <a:off x="6325616" y="4437476"/>
            <a:ext cx="1477828" cy="1477830"/>
          </a:xfrm>
          <a:prstGeom prst="ellipse">
            <a:avLst/>
          </a:prstGeom>
          <a:solidFill>
            <a:schemeClr val="bg1"/>
          </a:solidFill>
          <a:ln w="127000">
            <a:solidFill>
              <a:srgbClr val="322E2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kraine" pitchFamily="2" charset="77"/>
              <a:ea typeface="+mn-ea"/>
              <a:cs typeface="+mn-cs"/>
            </a:endParaRPr>
          </a:p>
        </p:txBody>
      </p:sp>
      <p:pic>
        <p:nvPicPr>
          <p:cNvPr id="52" name="Рисунок 51" descr="Следы от обуви со сплошной заливкой">
            <a:extLst>
              <a:ext uri="{FF2B5EF4-FFF2-40B4-BE49-F238E27FC236}">
                <a16:creationId xmlns:a16="http://schemas.microsoft.com/office/drawing/2014/main" id="{4B3A478A-66C2-9EE9-93C7-E3445B5E63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16650" y="4710680"/>
            <a:ext cx="914400" cy="914400"/>
          </a:xfrm>
          <a:prstGeom prst="rect">
            <a:avLst/>
          </a:prstGeom>
        </p:spPr>
      </p:pic>
      <p:sp>
        <p:nvSpPr>
          <p:cNvPr id="53" name="Стрелка вверх 52">
            <a:extLst>
              <a:ext uri="{FF2B5EF4-FFF2-40B4-BE49-F238E27FC236}">
                <a16:creationId xmlns:a16="http://schemas.microsoft.com/office/drawing/2014/main" id="{698ADD02-15E9-ECAC-D26B-F1CB4DA085AC}"/>
              </a:ext>
            </a:extLst>
          </p:cNvPr>
          <p:cNvSpPr/>
          <p:nvPr/>
        </p:nvSpPr>
        <p:spPr>
          <a:xfrm>
            <a:off x="6670099" y="4565567"/>
            <a:ext cx="794702" cy="1204625"/>
          </a:xfrm>
          <a:prstGeom prst="upArrow">
            <a:avLst/>
          </a:prstGeom>
          <a:gradFill>
            <a:gsLst>
              <a:gs pos="100000">
                <a:srgbClr val="322E21"/>
              </a:gs>
              <a:gs pos="20000">
                <a:srgbClr val="C3B79F">
                  <a:alpha val="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Tree>
    <p:extLst>
      <p:ext uri="{BB962C8B-B14F-4D97-AF65-F5344CB8AC3E}">
        <p14:creationId xmlns:p14="http://schemas.microsoft.com/office/powerpoint/2010/main" val="45637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41" name="Рисунок 40"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7165D2A1-F370-82C8-9386-4841806A78F2}"/>
              </a:ext>
            </a:extLst>
          </p:cNvPr>
          <p:cNvPicPr>
            <a:picLocks noChangeAspect="1"/>
          </p:cNvPicPr>
          <p:nvPr/>
        </p:nvPicPr>
        <p:blipFill>
          <a:blip r:embed="rId3">
            <a:alphaModFix amt="5000"/>
          </a:blip>
          <a:stretch>
            <a:fillRect/>
          </a:stretch>
        </p:blipFill>
        <p:spPr>
          <a:xfrm>
            <a:off x="5961328" y="641801"/>
            <a:ext cx="4909872" cy="5547768"/>
          </a:xfrm>
          <a:prstGeom prst="rect">
            <a:avLst/>
          </a:prstGeom>
        </p:spPr>
      </p:pic>
      <p:sp>
        <p:nvSpPr>
          <p:cNvPr id="9" name="AutoShape 2">
            <a:extLst>
              <a:ext uri="{FF2B5EF4-FFF2-40B4-BE49-F238E27FC236}">
                <a16:creationId xmlns:a16="http://schemas.microsoft.com/office/drawing/2014/main" id="{D06783D1-632C-D925-D8EA-78BA241E59BD}"/>
              </a:ext>
            </a:extLst>
          </p:cNvPr>
          <p:cNvSpPr>
            <a:spLocks/>
          </p:cNvSpPr>
          <p:nvPr/>
        </p:nvSpPr>
        <p:spPr bwMode="auto">
          <a:xfrm flipH="1">
            <a:off x="3126674" y="2910315"/>
            <a:ext cx="6036727" cy="1255285"/>
          </a:xfrm>
          <a:prstGeom prst="roundRect">
            <a:avLst>
              <a:gd name="adj" fmla="val 26774"/>
            </a:avLst>
          </a:prstGeom>
          <a:no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algn="ctr" eaLnBrk="1"/>
            <a:endParaRPr lang="en-US" altLang="en-US" sz="3200" baseline="0" dirty="0">
              <a:solidFill>
                <a:srgbClr val="FFFFFF"/>
              </a:solidFill>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0" name="Textfeld 2">
            <a:extLst>
              <a:ext uri="{FF2B5EF4-FFF2-40B4-BE49-F238E27FC236}">
                <a16:creationId xmlns:a16="http://schemas.microsoft.com/office/drawing/2014/main" id="{20EFF602-48CB-84B7-97F0-E6F837B7EB87}"/>
              </a:ext>
            </a:extLst>
          </p:cNvPr>
          <p:cNvSpPr txBox="1"/>
          <p:nvPr/>
        </p:nvSpPr>
        <p:spPr>
          <a:xfrm>
            <a:off x="3484902" y="3175831"/>
            <a:ext cx="5374273" cy="923330"/>
          </a:xfrm>
          <a:prstGeom prst="rect">
            <a:avLst/>
          </a:prstGeom>
          <a:noFill/>
        </p:spPr>
        <p:txBody>
          <a:bodyPr wrap="square" rtlCol="0">
            <a:spAutoFit/>
          </a:bodyPr>
          <a:lstStyle/>
          <a:p>
            <a:pPr algn="ctr"/>
            <a:r>
              <a:rPr lang="en-US" sz="1800" dirty="0">
                <a:solidFill>
                  <a:srgbClr val="322F20"/>
                </a:solidFill>
                <a:latin typeface="e-Ukraine" pitchFamily="2" charset="77"/>
                <a:ea typeface="Calibri" panose="020F0502020204030204" pitchFamily="34" charset="0"/>
                <a:cs typeface="Times New Roman" panose="02020603050405020304" pitchFamily="18" charset="0"/>
              </a:rPr>
              <a:t>Legal advice (expertise) on the NATO-Ukraine Strategic Defence Procurement Review as part of the Comprehensive Assistance Package for Ukraine</a:t>
            </a:r>
            <a:endParaRPr lang="uk-UA" sz="1800" dirty="0">
              <a:solidFill>
                <a:srgbClr val="322F20"/>
              </a:solidFill>
              <a:latin typeface="e-Ukraine" pitchFamily="2" charset="77"/>
              <a:ea typeface="Calibri" panose="020F0502020204030204" pitchFamily="34" charset="0"/>
              <a:cs typeface="Times New Roman" panose="02020603050405020304" pitchFamily="18" charset="0"/>
            </a:endParaRPr>
          </a:p>
        </p:txBody>
      </p:sp>
      <p:sp>
        <p:nvSpPr>
          <p:cNvPr id="11" name="AutoShape 2">
            <a:extLst>
              <a:ext uri="{FF2B5EF4-FFF2-40B4-BE49-F238E27FC236}">
                <a16:creationId xmlns:a16="http://schemas.microsoft.com/office/drawing/2014/main" id="{1F80FFE6-6E64-D627-F238-4EB13E045F2C}"/>
              </a:ext>
            </a:extLst>
          </p:cNvPr>
          <p:cNvSpPr>
            <a:spLocks/>
          </p:cNvSpPr>
          <p:nvPr/>
        </p:nvSpPr>
        <p:spPr bwMode="auto">
          <a:xfrm flipH="1">
            <a:off x="683272" y="5331064"/>
            <a:ext cx="5564841" cy="849837"/>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algn="ctr" eaLnBrk="1"/>
            <a:endParaRPr lang="en-US" altLang="en-US" sz="3200" baseline="0" dirty="0">
              <a:solidFill>
                <a:srgbClr val="FFFFFF"/>
              </a:solidFill>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2" name="AutoShape 2">
            <a:extLst>
              <a:ext uri="{FF2B5EF4-FFF2-40B4-BE49-F238E27FC236}">
                <a16:creationId xmlns:a16="http://schemas.microsoft.com/office/drawing/2014/main" id="{F1224EE2-898D-30DE-3D72-D07B3D3FC51A}"/>
              </a:ext>
            </a:extLst>
          </p:cNvPr>
          <p:cNvSpPr>
            <a:spLocks/>
          </p:cNvSpPr>
          <p:nvPr/>
        </p:nvSpPr>
        <p:spPr bwMode="auto">
          <a:xfrm flipH="1">
            <a:off x="6547691" y="4345193"/>
            <a:ext cx="5564841" cy="849837"/>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algn="ctr" eaLnBrk="1"/>
            <a:endParaRPr lang="en-US" altLang="en-US" sz="3200" baseline="0" dirty="0">
              <a:solidFill>
                <a:srgbClr val="FFFFFF"/>
              </a:solidFill>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3" name="AutoShape 2">
            <a:extLst>
              <a:ext uri="{FF2B5EF4-FFF2-40B4-BE49-F238E27FC236}">
                <a16:creationId xmlns:a16="http://schemas.microsoft.com/office/drawing/2014/main" id="{2DBDC226-5F6E-D80D-0212-150A862D282F}"/>
              </a:ext>
            </a:extLst>
          </p:cNvPr>
          <p:cNvSpPr>
            <a:spLocks/>
          </p:cNvSpPr>
          <p:nvPr/>
        </p:nvSpPr>
        <p:spPr bwMode="auto">
          <a:xfrm flipH="1">
            <a:off x="6488001" y="5326753"/>
            <a:ext cx="5564840" cy="849837"/>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algn="ctr" eaLnBrk="1"/>
            <a:endParaRPr lang="en-US" altLang="en-US" sz="3200" baseline="0" dirty="0">
              <a:solidFill>
                <a:srgbClr val="FFFFFF"/>
              </a:solidFill>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pic>
        <p:nvPicPr>
          <p:cNvPr id="22" name="Picture 51">
            <a:extLst>
              <a:ext uri="{FF2B5EF4-FFF2-40B4-BE49-F238E27FC236}">
                <a16:creationId xmlns:a16="http://schemas.microsoft.com/office/drawing/2014/main" id="{921B6392-084F-FDE3-498E-BC096AAC94E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00259" y="5528442"/>
            <a:ext cx="750882" cy="455080"/>
          </a:xfrm>
          <a:prstGeom prst="rect">
            <a:avLst/>
          </a:prstGeom>
        </p:spPr>
      </p:pic>
      <p:pic>
        <p:nvPicPr>
          <p:cNvPr id="23" name="Picture 57">
            <a:extLst>
              <a:ext uri="{FF2B5EF4-FFF2-40B4-BE49-F238E27FC236}">
                <a16:creationId xmlns:a16="http://schemas.microsoft.com/office/drawing/2014/main" id="{0ACF05B8-7FD5-CE6C-A07A-87F93BA6388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764678" y="4589450"/>
            <a:ext cx="726105" cy="440064"/>
          </a:xfrm>
          <a:prstGeom prst="rect">
            <a:avLst/>
          </a:prstGeom>
        </p:spPr>
      </p:pic>
      <p:sp>
        <p:nvSpPr>
          <p:cNvPr id="24" name="Textfeld 2">
            <a:extLst>
              <a:ext uri="{FF2B5EF4-FFF2-40B4-BE49-F238E27FC236}">
                <a16:creationId xmlns:a16="http://schemas.microsoft.com/office/drawing/2014/main" id="{C8F79863-6229-90BC-3035-E57D2A50A701}"/>
              </a:ext>
            </a:extLst>
          </p:cNvPr>
          <p:cNvSpPr txBox="1"/>
          <p:nvPr/>
        </p:nvSpPr>
        <p:spPr>
          <a:xfrm>
            <a:off x="1834207" y="5301726"/>
            <a:ext cx="4284503" cy="954107"/>
          </a:xfrm>
          <a:prstGeom prst="rect">
            <a:avLst/>
          </a:prstGeom>
          <a:noFill/>
        </p:spPr>
        <p:txBody>
          <a:bodyPr wrap="square" rtlCol="0">
            <a:spAutoFit/>
          </a:bodyPr>
          <a:lstStyle/>
          <a:p>
            <a:r>
              <a:rPr lang="en-US" dirty="0">
                <a:solidFill>
                  <a:srgbClr val="322F20"/>
                </a:solidFill>
                <a:latin typeface="e-Ukraine" pitchFamily="2" charset="77"/>
                <a:ea typeface="Calibri" panose="020F0502020204030204" pitchFamily="34" charset="0"/>
                <a:cs typeface="Times New Roman" panose="02020603050405020304" pitchFamily="18" charset="0"/>
              </a:rPr>
              <a:t>clarification on the Ukrainian legislation, as well as the purpose, main provisions and expected results of the implementation of the legislation in the field of defence procurement</a:t>
            </a:r>
            <a:endParaRPr lang="uk-UA" dirty="0">
              <a:solidFill>
                <a:srgbClr val="322F20"/>
              </a:solidFill>
              <a:latin typeface="e-Ukraine" pitchFamily="2" charset="77"/>
              <a:ea typeface="Calibri" panose="020F0502020204030204" pitchFamily="34" charset="0"/>
              <a:cs typeface="Times New Roman" panose="02020603050405020304" pitchFamily="18" charset="0"/>
            </a:endParaRPr>
          </a:p>
        </p:txBody>
      </p:sp>
      <p:sp>
        <p:nvSpPr>
          <p:cNvPr id="25" name="Textfeld 2">
            <a:extLst>
              <a:ext uri="{FF2B5EF4-FFF2-40B4-BE49-F238E27FC236}">
                <a16:creationId xmlns:a16="http://schemas.microsoft.com/office/drawing/2014/main" id="{0F9B1D58-2C96-E0B7-E7BB-FD98D83183CF}"/>
              </a:ext>
            </a:extLst>
          </p:cNvPr>
          <p:cNvSpPr txBox="1"/>
          <p:nvPr/>
        </p:nvSpPr>
        <p:spPr>
          <a:xfrm>
            <a:off x="7678530" y="5451590"/>
            <a:ext cx="4246166" cy="738664"/>
          </a:xfrm>
          <a:prstGeom prst="rect">
            <a:avLst/>
          </a:prstGeom>
          <a:noFill/>
        </p:spPr>
        <p:txBody>
          <a:bodyPr wrap="square" rtlCol="0">
            <a:spAutoFit/>
          </a:bodyPr>
          <a:lstStyle/>
          <a:p>
            <a:r>
              <a:rPr lang="en-US" dirty="0">
                <a:solidFill>
                  <a:srgbClr val="322F20"/>
                </a:solidFill>
                <a:latin typeface="e-Ukraine" pitchFamily="2" charset="77"/>
                <a:ea typeface="Calibri" panose="020F0502020204030204" pitchFamily="34" charset="0"/>
                <a:cs typeface="Times New Roman" panose="02020603050405020304" pitchFamily="18" charset="0"/>
              </a:rPr>
              <a:t>Providing proposals on how to solve problematic issues in the defence procurement system by amending the regulations</a:t>
            </a:r>
            <a:endParaRPr lang="uk-UA" dirty="0">
              <a:solidFill>
                <a:srgbClr val="322F20"/>
              </a:solidFill>
              <a:latin typeface="e-Ukraine" pitchFamily="2" charset="77"/>
              <a:ea typeface="Calibri" panose="020F0502020204030204" pitchFamily="34" charset="0"/>
              <a:cs typeface="Times New Roman" panose="02020603050405020304" pitchFamily="18" charset="0"/>
            </a:endParaRPr>
          </a:p>
        </p:txBody>
      </p:sp>
      <p:sp>
        <p:nvSpPr>
          <p:cNvPr id="26" name="Textfeld 2">
            <a:extLst>
              <a:ext uri="{FF2B5EF4-FFF2-40B4-BE49-F238E27FC236}">
                <a16:creationId xmlns:a16="http://schemas.microsoft.com/office/drawing/2014/main" id="{37EB9984-3A35-7CBB-22AE-78C322AAF310}"/>
              </a:ext>
            </a:extLst>
          </p:cNvPr>
          <p:cNvSpPr txBox="1"/>
          <p:nvPr/>
        </p:nvSpPr>
        <p:spPr>
          <a:xfrm>
            <a:off x="7659404" y="4400779"/>
            <a:ext cx="4265292" cy="738664"/>
          </a:xfrm>
          <a:prstGeom prst="rect">
            <a:avLst/>
          </a:prstGeom>
          <a:noFill/>
        </p:spPr>
        <p:txBody>
          <a:bodyPr wrap="square" rtlCol="0">
            <a:spAutoFit/>
          </a:bodyPr>
          <a:lstStyle/>
          <a:p>
            <a:r>
              <a:rPr lang="en-US" dirty="0">
                <a:solidFill>
                  <a:srgbClr val="322F20"/>
                </a:solidFill>
                <a:latin typeface="e-Ukraine" pitchFamily="2" charset="77"/>
                <a:ea typeface="Calibri" panose="020F0502020204030204" pitchFamily="34" charset="0"/>
                <a:cs typeface="Times New Roman" panose="02020603050405020304" pitchFamily="18" charset="0"/>
              </a:rPr>
              <a:t>providing clarification on the problems that hinder the functioning and sustainable development of the defence procurement system</a:t>
            </a:r>
            <a:endParaRPr lang="uk-UA" dirty="0">
              <a:solidFill>
                <a:srgbClr val="322F20"/>
              </a:solidFill>
              <a:latin typeface="e-Ukraine" pitchFamily="2" charset="77"/>
              <a:ea typeface="Calibri" panose="020F0502020204030204" pitchFamily="34" charset="0"/>
              <a:cs typeface="Times New Roman" panose="02020603050405020304" pitchFamily="18" charset="0"/>
            </a:endParaRPr>
          </a:p>
        </p:txBody>
      </p:sp>
      <p:sp>
        <p:nvSpPr>
          <p:cNvPr id="27" name="AutoShape 2">
            <a:extLst>
              <a:ext uri="{FF2B5EF4-FFF2-40B4-BE49-F238E27FC236}">
                <a16:creationId xmlns:a16="http://schemas.microsoft.com/office/drawing/2014/main" id="{E6EB627E-6A89-0507-3FAA-21261AFD9C75}"/>
              </a:ext>
            </a:extLst>
          </p:cNvPr>
          <p:cNvSpPr>
            <a:spLocks/>
          </p:cNvSpPr>
          <p:nvPr/>
        </p:nvSpPr>
        <p:spPr bwMode="auto">
          <a:xfrm flipH="1">
            <a:off x="702482" y="4375144"/>
            <a:ext cx="5564841" cy="849837"/>
          </a:xfrm>
          <a:prstGeom prst="roundRect">
            <a:avLst>
              <a:gd name="adj" fmla="val 50000"/>
            </a:avLst>
          </a:prstGeom>
          <a:solidFill>
            <a:schemeClr val="bg1"/>
          </a:solidFill>
          <a:ln>
            <a:solidFill>
              <a:srgbClr val="322F20"/>
            </a:solidFill>
          </a:ln>
          <a:effectLst/>
        </p:spPr>
        <p:txBody>
          <a:bodyPr lIns="50800" tIns="50800" rIns="50800" bIns="50800" anchor="ctr"/>
          <a:lstStyle>
            <a:lvl1pPr>
              <a:defRPr sz="2200" baseline="55000">
                <a:solidFill>
                  <a:srgbClr val="7B7B7B"/>
                </a:solidFill>
                <a:latin typeface="Open Sans" charset="0"/>
                <a:ea typeface="Open Sans" charset="0"/>
                <a:cs typeface="Open Sans" charset="0"/>
                <a:sym typeface="Open Sans" charset="0"/>
              </a:defRPr>
            </a:lvl1pPr>
            <a:lvl2pPr marL="742950" indent="-285750">
              <a:defRPr sz="2200" baseline="55000">
                <a:solidFill>
                  <a:srgbClr val="7B7B7B"/>
                </a:solidFill>
                <a:latin typeface="Open Sans" charset="0"/>
                <a:ea typeface="Open Sans" charset="0"/>
                <a:cs typeface="Open Sans" charset="0"/>
                <a:sym typeface="Open Sans" charset="0"/>
              </a:defRPr>
            </a:lvl2pPr>
            <a:lvl3pPr marL="1143000" indent="-228600">
              <a:defRPr sz="2200" baseline="55000">
                <a:solidFill>
                  <a:srgbClr val="7B7B7B"/>
                </a:solidFill>
                <a:latin typeface="Open Sans" charset="0"/>
                <a:ea typeface="Open Sans" charset="0"/>
                <a:cs typeface="Open Sans" charset="0"/>
                <a:sym typeface="Open Sans" charset="0"/>
              </a:defRPr>
            </a:lvl3pPr>
            <a:lvl4pPr marL="1600200" indent="-228600">
              <a:defRPr sz="2200" baseline="55000">
                <a:solidFill>
                  <a:srgbClr val="7B7B7B"/>
                </a:solidFill>
                <a:latin typeface="Open Sans" charset="0"/>
                <a:ea typeface="Open Sans" charset="0"/>
                <a:cs typeface="Open Sans" charset="0"/>
                <a:sym typeface="Open Sans" charset="0"/>
              </a:defRPr>
            </a:lvl4pPr>
            <a:lvl5pPr marL="2057400" indent="-228600">
              <a:defRPr sz="2200" baseline="55000">
                <a:solidFill>
                  <a:srgbClr val="7B7B7B"/>
                </a:solidFill>
                <a:latin typeface="Open Sans" charset="0"/>
                <a:ea typeface="Open Sans" charset="0"/>
                <a:cs typeface="Open Sans" charset="0"/>
                <a:sym typeface="Open Sans" charset="0"/>
              </a:defRPr>
            </a:lvl5pPr>
            <a:lvl6pPr marL="25146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6pPr>
            <a:lvl7pPr marL="29718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7pPr>
            <a:lvl8pPr marL="34290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8pPr>
            <a:lvl9pPr marL="3886200" indent="-228600" defTabSz="825500" eaLnBrk="0" fontAlgn="base" hangingPunct="0">
              <a:spcBef>
                <a:spcPct val="0"/>
              </a:spcBef>
              <a:spcAft>
                <a:spcPct val="0"/>
              </a:spcAft>
              <a:defRPr sz="2200" baseline="55000">
                <a:solidFill>
                  <a:srgbClr val="7B7B7B"/>
                </a:solidFill>
                <a:latin typeface="Open Sans" charset="0"/>
                <a:ea typeface="Open Sans" charset="0"/>
                <a:cs typeface="Open Sans" charset="0"/>
                <a:sym typeface="Open Sans" charset="0"/>
              </a:defRPr>
            </a:lvl9pPr>
          </a:lstStyle>
          <a:p>
            <a:pPr algn="ctr" eaLnBrk="1"/>
            <a:endParaRPr lang="en-US" altLang="en-US" sz="3200" baseline="0" dirty="0">
              <a:solidFill>
                <a:srgbClr val="FFFFFF"/>
              </a:solidFill>
              <a:latin typeface="e-Ukraine" pitchFamily="2" charset="77"/>
              <a:ea typeface="Helvetica Light" panose="020B0403020202020204" pitchFamily="34" charset="0"/>
              <a:cs typeface="Helvetica Light" panose="020B0403020202020204" pitchFamily="34" charset="0"/>
              <a:sym typeface="Helvetica Light" panose="020B0403020202020204" pitchFamily="34" charset="0"/>
            </a:endParaRPr>
          </a:p>
        </p:txBody>
      </p:sp>
      <p:pic>
        <p:nvPicPr>
          <p:cNvPr id="28" name="Picture 54">
            <a:extLst>
              <a:ext uri="{FF2B5EF4-FFF2-40B4-BE49-F238E27FC236}">
                <a16:creationId xmlns:a16="http://schemas.microsoft.com/office/drawing/2014/main" id="{A156DD91-EE4E-0CB7-1D53-7601AC7A4F7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19469" y="4572522"/>
            <a:ext cx="614358" cy="455080"/>
          </a:xfrm>
          <a:prstGeom prst="rect">
            <a:avLst/>
          </a:prstGeom>
        </p:spPr>
      </p:pic>
      <p:sp>
        <p:nvSpPr>
          <p:cNvPr id="29" name="Textfeld 2">
            <a:extLst>
              <a:ext uri="{FF2B5EF4-FFF2-40B4-BE49-F238E27FC236}">
                <a16:creationId xmlns:a16="http://schemas.microsoft.com/office/drawing/2014/main" id="{595E78A0-6385-F6AB-9B01-2E6FDA1789A7}"/>
              </a:ext>
            </a:extLst>
          </p:cNvPr>
          <p:cNvSpPr txBox="1"/>
          <p:nvPr/>
        </p:nvSpPr>
        <p:spPr>
          <a:xfrm>
            <a:off x="1814195" y="4384564"/>
            <a:ext cx="4433918" cy="738664"/>
          </a:xfrm>
          <a:prstGeom prst="rect">
            <a:avLst/>
          </a:prstGeom>
          <a:noFill/>
        </p:spPr>
        <p:txBody>
          <a:bodyPr wrap="square" rtlCol="0">
            <a:spAutoFit/>
          </a:bodyPr>
          <a:lstStyle/>
          <a:p>
            <a:r>
              <a:rPr lang="en-US" dirty="0">
                <a:solidFill>
                  <a:srgbClr val="322F20"/>
                </a:solidFill>
                <a:latin typeface="e-Ukraine" pitchFamily="2" charset="77"/>
                <a:ea typeface="Calibri" panose="020F0502020204030204" pitchFamily="34" charset="0"/>
                <a:cs typeface="Times New Roman" panose="02020603050405020304" pitchFamily="18" charset="0"/>
              </a:rPr>
              <a:t>legal expertise and acting as a co-chair of the first working group, whose subject of expertise is defence procurement in the context of national security governance</a:t>
            </a:r>
            <a:endParaRPr lang="uk-UA" dirty="0">
              <a:solidFill>
                <a:srgbClr val="322F20"/>
              </a:solidFill>
              <a:latin typeface="e-Ukraine" pitchFamily="2" charset="77"/>
              <a:ea typeface="Calibri" panose="020F0502020204030204" pitchFamily="34" charset="0"/>
              <a:cs typeface="Times New Roman" panose="02020603050405020304" pitchFamily="18" charset="0"/>
            </a:endParaRPr>
          </a:p>
        </p:txBody>
      </p:sp>
      <p:pic>
        <p:nvPicPr>
          <p:cNvPr id="30" name="Picture 60">
            <a:extLst>
              <a:ext uri="{FF2B5EF4-FFF2-40B4-BE49-F238E27FC236}">
                <a16:creationId xmlns:a16="http://schemas.microsoft.com/office/drawing/2014/main" id="{8B7AD430-4221-C6E8-30CF-03247AA1BB6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757026" y="5466888"/>
            <a:ext cx="825061" cy="445979"/>
          </a:xfrm>
          <a:prstGeom prst="rect">
            <a:avLst/>
          </a:prstGeom>
        </p:spPr>
      </p:pic>
      <p:sp>
        <p:nvSpPr>
          <p:cNvPr id="36" name="Google Shape;250;p10">
            <a:extLst>
              <a:ext uri="{FF2B5EF4-FFF2-40B4-BE49-F238E27FC236}">
                <a16:creationId xmlns:a16="http://schemas.microsoft.com/office/drawing/2014/main" id="{8CF121C3-F29F-2002-C150-645BB930862D}"/>
              </a:ext>
            </a:extLst>
          </p:cNvPr>
          <p:cNvSpPr txBox="1">
            <a:spLocks/>
          </p:cNvSpPr>
          <p:nvPr/>
        </p:nvSpPr>
        <p:spPr>
          <a:xfrm>
            <a:off x="442912" y="282514"/>
            <a:ext cx="8827509" cy="13637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spcAft>
                <a:spcPts val="600"/>
              </a:spcAft>
              <a:buClrTx/>
              <a:defRPr/>
            </a:pPr>
            <a:r>
              <a:rPr lang="en-US" sz="3200" b="1" dirty="0">
                <a:solidFill>
                  <a:srgbClr val="322F20"/>
                </a:solidFill>
                <a:latin typeface="e-Ukraine Bold" pitchFamily="2" charset="0"/>
                <a:ea typeface="Times New Roman" panose="02020603050405020304" pitchFamily="18" charset="0"/>
              </a:rPr>
              <a:t>SHAPING A LEGAL FRAMEWORK FOR DEFENSE PROCUREMENT REFORM </a:t>
            </a:r>
          </a:p>
          <a:p>
            <a:pPr>
              <a:spcBef>
                <a:spcPts val="600"/>
              </a:spcBef>
              <a:spcAft>
                <a:spcPts val="600"/>
              </a:spcAft>
              <a:buClrTx/>
              <a:defRPr/>
            </a:pPr>
            <a:endParaRPr lang="uk-UA" sz="3200" b="1" dirty="0">
              <a:solidFill>
                <a:srgbClr val="322F20"/>
              </a:solidFill>
              <a:latin typeface="e-Ukraine Bold" pitchFamily="2" charset="0"/>
              <a:ea typeface="Times New Roman" panose="02020603050405020304" pitchFamily="18" charset="0"/>
            </a:endParaRPr>
          </a:p>
        </p:txBody>
      </p:sp>
      <p:grpSp>
        <p:nvGrpSpPr>
          <p:cNvPr id="40" name="Группа 39">
            <a:extLst>
              <a:ext uri="{FF2B5EF4-FFF2-40B4-BE49-F238E27FC236}">
                <a16:creationId xmlns:a16="http://schemas.microsoft.com/office/drawing/2014/main" id="{060E1B72-1A08-3BD8-55E3-9F9CB93C5D68}"/>
              </a:ext>
            </a:extLst>
          </p:cNvPr>
          <p:cNvGrpSpPr/>
          <p:nvPr/>
        </p:nvGrpSpPr>
        <p:grpSpPr>
          <a:xfrm>
            <a:off x="4995846" y="881990"/>
            <a:ext cx="2298383" cy="2229138"/>
            <a:chOff x="3208626" y="2312477"/>
            <a:chExt cx="2590166" cy="2622604"/>
          </a:xfrm>
        </p:grpSpPr>
        <p:grpSp>
          <p:nvGrpSpPr>
            <p:cNvPr id="39" name="Группа 38">
              <a:extLst>
                <a:ext uri="{FF2B5EF4-FFF2-40B4-BE49-F238E27FC236}">
                  <a16:creationId xmlns:a16="http://schemas.microsoft.com/office/drawing/2014/main" id="{77FEEE8F-0E74-49C0-7CAE-677F065F72CB}"/>
                </a:ext>
              </a:extLst>
            </p:cNvPr>
            <p:cNvGrpSpPr/>
            <p:nvPr/>
          </p:nvGrpSpPr>
          <p:grpSpPr>
            <a:xfrm>
              <a:off x="3208626" y="2312477"/>
              <a:ext cx="2590166" cy="2622604"/>
              <a:chOff x="3187346" y="2259993"/>
              <a:chExt cx="2734647" cy="2725737"/>
            </a:xfrm>
          </p:grpSpPr>
          <p:sp>
            <p:nvSpPr>
              <p:cNvPr id="37" name="Овал 36">
                <a:extLst>
                  <a:ext uri="{FF2B5EF4-FFF2-40B4-BE49-F238E27FC236}">
                    <a16:creationId xmlns:a16="http://schemas.microsoft.com/office/drawing/2014/main" id="{E3D2853D-30C8-556B-D8AB-885BD56604E8}"/>
                  </a:ext>
                </a:extLst>
              </p:cNvPr>
              <p:cNvSpPr/>
              <p:nvPr/>
            </p:nvSpPr>
            <p:spPr>
              <a:xfrm>
                <a:off x="3187346" y="2259993"/>
                <a:ext cx="2734647" cy="272573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8" name="Oval 148">
                <a:extLst>
                  <a:ext uri="{FF2B5EF4-FFF2-40B4-BE49-F238E27FC236}">
                    <a16:creationId xmlns:a16="http://schemas.microsoft.com/office/drawing/2014/main" id="{8DF92992-5F0B-3718-CA5B-55107E68FFF2}"/>
                  </a:ext>
                </a:extLst>
              </p:cNvPr>
              <p:cNvSpPr/>
              <p:nvPr/>
            </p:nvSpPr>
            <p:spPr>
              <a:xfrm rot="16200000">
                <a:off x="3294499" y="2362692"/>
                <a:ext cx="2520338" cy="2520337"/>
              </a:xfrm>
              <a:prstGeom prst="ellipse">
                <a:avLst/>
              </a:prstGeom>
              <a:solidFill>
                <a:srgbClr val="615F4B"/>
              </a:solidFill>
              <a:ln w="107950">
                <a:solidFill>
                  <a:srgbClr val="322F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Ukraine" pitchFamily="2" charset="77"/>
                  <a:ea typeface="+mn-ea"/>
                  <a:cs typeface="+mn-cs"/>
                </a:endParaRPr>
              </a:p>
            </p:txBody>
          </p:sp>
        </p:grpSp>
        <p:pic>
          <p:nvPicPr>
            <p:cNvPr id="31" name="Graphic 9">
              <a:extLst>
                <a:ext uri="{FF2B5EF4-FFF2-40B4-BE49-F238E27FC236}">
                  <a16:creationId xmlns:a16="http://schemas.microsoft.com/office/drawing/2014/main" id="{E7A9B5E4-C8B8-ADBE-F9F3-26CC2A987F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675511" y="2758563"/>
              <a:ext cx="1622560" cy="1598629"/>
            </a:xfrm>
            <a:prstGeom prst="rect">
              <a:avLst/>
            </a:prstGeom>
          </p:spPr>
        </p:pic>
        <p:sp>
          <p:nvSpPr>
            <p:cNvPr id="33" name="Прямоугольник 56">
              <a:extLst>
                <a:ext uri="{FF2B5EF4-FFF2-40B4-BE49-F238E27FC236}">
                  <a16:creationId xmlns:a16="http://schemas.microsoft.com/office/drawing/2014/main" id="{39C8A376-AA3B-54C7-31B7-43AC4DD41F0C}"/>
                </a:ext>
              </a:extLst>
            </p:cNvPr>
            <p:cNvSpPr/>
            <p:nvPr/>
          </p:nvSpPr>
          <p:spPr>
            <a:xfrm>
              <a:off x="4504587" y="3613888"/>
              <a:ext cx="352079" cy="262356"/>
            </a:xfrm>
            <a:prstGeom prst="rect">
              <a:avLst/>
            </a:prstGeom>
            <a:blipFill dpi="0" rotWithShape="0">
              <a:blip r:embed="rId1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latin typeface="e-Ukraine" pitchFamily="2" charset="77"/>
              </a:endParaRPr>
            </a:p>
          </p:txBody>
        </p:sp>
        <p:sp>
          <p:nvSpPr>
            <p:cNvPr id="32" name="Прямоугольник 55">
              <a:extLst>
                <a:ext uri="{FF2B5EF4-FFF2-40B4-BE49-F238E27FC236}">
                  <a16:creationId xmlns:a16="http://schemas.microsoft.com/office/drawing/2014/main" id="{9D20695F-4CA1-D309-458E-21971D0A1776}"/>
                </a:ext>
              </a:extLst>
            </p:cNvPr>
            <p:cNvSpPr/>
            <p:nvPr/>
          </p:nvSpPr>
          <p:spPr>
            <a:xfrm>
              <a:off x="4128363" y="3610981"/>
              <a:ext cx="352079" cy="262356"/>
            </a:xfrm>
            <a:prstGeom prst="rect">
              <a:avLst/>
            </a:prstGeom>
            <a:blipFill dpi="0" rotWithShape="0">
              <a:blip r:embed="rId15">
                <a:extLst>
                  <a:ext uri="{96DAC541-7B7A-43D3-8B79-37D633B846F1}">
                    <asvg:svgBlip xmlns:asvg="http://schemas.microsoft.com/office/drawing/2016/SVG/main" r:embed="rId16"/>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latin typeface="e-Ukraine" pitchFamily="2" charset="77"/>
              </a:endParaRPr>
            </a:p>
          </p:txBody>
        </p:sp>
      </p:grpSp>
    </p:spTree>
    <p:extLst>
      <p:ext uri="{BB962C8B-B14F-4D97-AF65-F5344CB8AC3E}">
        <p14:creationId xmlns:p14="http://schemas.microsoft.com/office/powerpoint/2010/main" val="129254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A741ECF9-792B-2DE9-EEB3-3C138C2E28FC}"/>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3" name="Text Placeholder 2">
            <a:extLst>
              <a:ext uri="{FF2B5EF4-FFF2-40B4-BE49-F238E27FC236}">
                <a16:creationId xmlns:a16="http://schemas.microsoft.com/office/drawing/2014/main" id="{8B222C39-B5AD-3087-FF7E-691E2D6ABAD4}"/>
              </a:ext>
            </a:extLst>
          </p:cNvPr>
          <p:cNvSpPr>
            <a:spLocks noGrp="1"/>
          </p:cNvSpPr>
          <p:nvPr>
            <p:ph type="body" idx="2"/>
          </p:nvPr>
        </p:nvSpPr>
        <p:spPr/>
        <p:txBody>
          <a:bodyPr/>
          <a:lstStyle/>
          <a:p>
            <a:endParaRPr lang="en-US"/>
          </a:p>
        </p:txBody>
      </p:sp>
      <p:sp>
        <p:nvSpPr>
          <p:cNvPr id="4" name="Text Placeholder 3">
            <a:extLst>
              <a:ext uri="{FF2B5EF4-FFF2-40B4-BE49-F238E27FC236}">
                <a16:creationId xmlns:a16="http://schemas.microsoft.com/office/drawing/2014/main" id="{C5C67555-9206-7EBC-C0D1-451BA469B109}"/>
              </a:ext>
            </a:extLst>
          </p:cNvPr>
          <p:cNvSpPr>
            <a:spLocks noGrp="1"/>
          </p:cNvSpPr>
          <p:nvPr>
            <p:ph type="body" idx="3"/>
          </p:nvPr>
        </p:nvSpPr>
        <p:spPr/>
        <p:txBody>
          <a:bodyPr/>
          <a:lstStyle/>
          <a:p>
            <a:endParaRPr lang="en-US"/>
          </a:p>
        </p:txBody>
      </p:sp>
      <p:sp>
        <p:nvSpPr>
          <p:cNvPr id="5" name="Text Placeholder 4">
            <a:extLst>
              <a:ext uri="{FF2B5EF4-FFF2-40B4-BE49-F238E27FC236}">
                <a16:creationId xmlns:a16="http://schemas.microsoft.com/office/drawing/2014/main" id="{424E09E2-DA47-0E0B-B28E-BC6C704E9B52}"/>
              </a:ext>
            </a:extLst>
          </p:cNvPr>
          <p:cNvSpPr>
            <a:spLocks noGrp="1"/>
          </p:cNvSpPr>
          <p:nvPr>
            <p:ph type="body" idx="4"/>
          </p:nvPr>
        </p:nvSpPr>
        <p:spPr>
          <a:xfrm>
            <a:off x="-1" y="1548550"/>
            <a:ext cx="11736731" cy="1715350"/>
          </a:xfrm>
        </p:spPr>
        <p:txBody>
          <a:bodyPr/>
          <a:lstStyle/>
          <a:p>
            <a:pPr algn="just"/>
            <a:r>
              <a:rPr lang="en-US" sz="2000" kern="0" dirty="0">
                <a:effectLst/>
                <a:latin typeface="e-Ukraine Light" pitchFamily="2" charset="0"/>
                <a:ea typeface="Times New Roman" panose="02020603050405020304" pitchFamily="18" charset="0"/>
              </a:rPr>
              <a:t>    </a:t>
            </a:r>
            <a:r>
              <a:rPr lang="en-US" sz="2400" kern="0" dirty="0">
                <a:effectLst/>
                <a:latin typeface="e-Ukraine Light" pitchFamily="2" charset="0"/>
                <a:ea typeface="Times New Roman" panose="02020603050405020304" pitchFamily="18" charset="0"/>
              </a:rPr>
              <a:t>Facilitation of legal compliance on tactical and operational levels by establishing </a:t>
            </a:r>
            <a:r>
              <a:rPr lang="en-US" sz="2400" i="1" u="sng" kern="0" dirty="0">
                <a:effectLst/>
                <a:latin typeface="e-Ukraine Light" pitchFamily="2" charset="0"/>
                <a:ea typeface="Times New Roman" panose="02020603050405020304" pitchFamily="18" charset="0"/>
              </a:rPr>
              <a:t>strategic messaging mechanism</a:t>
            </a:r>
            <a:r>
              <a:rPr lang="en-US" sz="2400" kern="0" dirty="0">
                <a:effectLst/>
                <a:latin typeface="e-Ukraine Light" pitchFamily="2" charset="0"/>
                <a:ea typeface="Times New Roman" panose="02020603050405020304" pitchFamily="18" charset="0"/>
              </a:rPr>
              <a:t> to inform domestic and international audience on the state compliance with the law and to identify the attempts of the opponent to distort the public perception of legitimacy.</a:t>
            </a:r>
            <a:r>
              <a:rPr lang="ru-UA" sz="2400" dirty="0">
                <a:effectLst/>
                <a:latin typeface="e-Ukraine Light" pitchFamily="2" charset="0"/>
              </a:rPr>
              <a:t> </a:t>
            </a:r>
            <a:endParaRPr lang="en-US" sz="2400" dirty="0">
              <a:latin typeface="e-Ukraine Light" pitchFamily="2" charset="0"/>
            </a:endParaRPr>
          </a:p>
        </p:txBody>
      </p:sp>
      <p:sp>
        <p:nvSpPr>
          <p:cNvPr id="6" name="Slide Number Placeholder 5">
            <a:extLst>
              <a:ext uri="{FF2B5EF4-FFF2-40B4-BE49-F238E27FC236}">
                <a16:creationId xmlns:a16="http://schemas.microsoft.com/office/drawing/2014/main" id="{F579CC51-2A4C-2122-2185-D79FD29F4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27</a:t>
            </a:fld>
            <a:endParaRPr lang="en-UA"/>
          </a:p>
        </p:txBody>
      </p:sp>
      <p:sp>
        <p:nvSpPr>
          <p:cNvPr id="9" name="Rectangle 4">
            <a:extLst>
              <a:ext uri="{FF2B5EF4-FFF2-40B4-BE49-F238E27FC236}">
                <a16:creationId xmlns:a16="http://schemas.microsoft.com/office/drawing/2014/main" id="{1134A97D-837C-4229-0004-DB0DC31F54A8}"/>
              </a:ext>
            </a:extLst>
          </p:cNvPr>
          <p:cNvSpPr/>
          <p:nvPr/>
        </p:nvSpPr>
        <p:spPr>
          <a:xfrm>
            <a:off x="202019" y="-68641"/>
            <a:ext cx="6847367"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TextBox 9">
            <a:extLst>
              <a:ext uri="{FF2B5EF4-FFF2-40B4-BE49-F238E27FC236}">
                <a16:creationId xmlns:a16="http://schemas.microsoft.com/office/drawing/2014/main" id="{0200DD22-E9E2-2DCC-1C11-08073B6DD200}"/>
              </a:ext>
            </a:extLst>
          </p:cNvPr>
          <p:cNvSpPr txBox="1"/>
          <p:nvPr/>
        </p:nvSpPr>
        <p:spPr>
          <a:xfrm>
            <a:off x="320191" y="524419"/>
            <a:ext cx="6644136" cy="553998"/>
          </a:xfrm>
          <a:prstGeom prst="rect">
            <a:avLst/>
          </a:prstGeom>
          <a:noFill/>
        </p:spPr>
        <p:txBody>
          <a:bodyPr wrap="square" rtlCol="0">
            <a:spAutoFit/>
          </a:bodyPr>
          <a:lstStyle/>
          <a:p>
            <a:r>
              <a:rPr lang="en-US" sz="3000" dirty="0">
                <a:solidFill>
                  <a:schemeClr val="bg1"/>
                </a:solidFill>
                <a:latin typeface="e-Ukraine Light" pitchFamily="2" charset="0"/>
              </a:rPr>
              <a:t>STRATEGIC LEGAL MESSAGING</a:t>
            </a:r>
            <a:endParaRPr lang="ru-UA" sz="3000" dirty="0">
              <a:solidFill>
                <a:schemeClr val="bg1"/>
              </a:solidFill>
              <a:latin typeface="e-Ukraine Light" pitchFamily="2" charset="0"/>
            </a:endParaRPr>
          </a:p>
        </p:txBody>
      </p:sp>
      <p:sp>
        <p:nvSpPr>
          <p:cNvPr id="13" name="Текст 6">
            <a:extLst>
              <a:ext uri="{FF2B5EF4-FFF2-40B4-BE49-F238E27FC236}">
                <a16:creationId xmlns:a16="http://schemas.microsoft.com/office/drawing/2014/main" id="{68ADF6DD-2121-D47C-A1E0-4E8EBB13E0A4}"/>
              </a:ext>
            </a:extLst>
          </p:cNvPr>
          <p:cNvSpPr txBox="1">
            <a:spLocks/>
          </p:cNvSpPr>
          <p:nvPr/>
        </p:nvSpPr>
        <p:spPr>
          <a:xfrm>
            <a:off x="2241045" y="3877635"/>
            <a:ext cx="9204959" cy="19897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spcAft>
                <a:spcPts val="600"/>
              </a:spcAft>
              <a:buClrTx/>
              <a:buFontTx/>
              <a:buNone/>
              <a:defRPr/>
            </a:pPr>
            <a:r>
              <a:rPr lang="en-US" sz="2400" b="1" kern="1200" dirty="0">
                <a:solidFill>
                  <a:srgbClr val="322E21"/>
                </a:solidFill>
                <a:latin typeface="e-Ukraine Light" pitchFamily="2" charset="0"/>
                <a:ea typeface="+mn-ea"/>
                <a:cs typeface="+mn-cs"/>
              </a:rPr>
              <a:t>Legal Service</a:t>
            </a:r>
            <a:endParaRPr lang="uk-UA" sz="2400" kern="1200" dirty="0">
              <a:solidFill>
                <a:srgbClr val="322E21"/>
              </a:solidFill>
              <a:latin typeface="e-Ukraine Light" pitchFamily="2" charset="0"/>
              <a:ea typeface="+mn-ea"/>
              <a:cs typeface="+mn-cs"/>
            </a:endParaRPr>
          </a:p>
          <a:p>
            <a:pPr marL="285750" indent="-285750">
              <a:spcBef>
                <a:spcPts val="600"/>
              </a:spcBef>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Communication strategy on IHL</a:t>
            </a:r>
          </a:p>
          <a:p>
            <a:pPr marL="285750" indent="-285750">
              <a:spcBef>
                <a:spcPts val="600"/>
              </a:spcBef>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Information campaigns on enemy’s IHL violations</a:t>
            </a:r>
          </a:p>
          <a:p>
            <a:pPr marL="285750" indent="-285750">
              <a:spcBef>
                <a:spcPts val="600"/>
              </a:spcBef>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Disseminating information via official web-page of the Ministry of Defence</a:t>
            </a:r>
            <a:endParaRPr lang="uk-UA" sz="2000" kern="1200" dirty="0">
              <a:solidFill>
                <a:srgbClr val="322F20"/>
              </a:solidFill>
              <a:latin typeface="e-Ukraine Light" pitchFamily="2" charset="0"/>
              <a:ea typeface="+mn-ea"/>
              <a:cs typeface="+mn-cs"/>
            </a:endParaRPr>
          </a:p>
          <a:p>
            <a:endParaRPr lang="ru-UA" dirty="0">
              <a:solidFill>
                <a:srgbClr val="322E21"/>
              </a:solidFill>
              <a:latin typeface="e-Ukraine Light" pitchFamily="2" charset="0"/>
            </a:endParaRPr>
          </a:p>
        </p:txBody>
      </p:sp>
      <p:pic>
        <p:nvPicPr>
          <p:cNvPr id="14" name="Picture 39">
            <a:extLst>
              <a:ext uri="{FF2B5EF4-FFF2-40B4-BE49-F238E27FC236}">
                <a16:creationId xmlns:a16="http://schemas.microsoft.com/office/drawing/2014/main" id="{AB489B0D-5D27-6394-2834-131A0E58C59A}"/>
              </a:ext>
            </a:extLst>
          </p:cNvPr>
          <p:cNvPicPr>
            <a:picLocks noChangeAspect="1"/>
          </p:cNvPicPr>
          <p:nvPr/>
        </p:nvPicPr>
        <p:blipFill>
          <a:blip r:embed="rId4">
            <a:duotone>
              <a:prstClr val="black"/>
              <a:srgbClr val="322E21">
                <a:tint val="45000"/>
                <a:satMod val="400000"/>
              </a:srgbClr>
            </a:duotone>
          </a:blip>
          <a:stretch>
            <a:fillRect/>
          </a:stretch>
        </p:blipFill>
        <p:spPr>
          <a:xfrm>
            <a:off x="1005220" y="4339355"/>
            <a:ext cx="685800" cy="685800"/>
          </a:xfrm>
          <a:prstGeom prst="rect">
            <a:avLst/>
          </a:prstGeom>
          <a:ln>
            <a:noFill/>
          </a:ln>
        </p:spPr>
      </p:pic>
      <p:cxnSp>
        <p:nvCxnSpPr>
          <p:cNvPr id="15" name="Прямая соединительная линия 14">
            <a:extLst>
              <a:ext uri="{FF2B5EF4-FFF2-40B4-BE49-F238E27FC236}">
                <a16:creationId xmlns:a16="http://schemas.microsoft.com/office/drawing/2014/main" id="{6FB6E704-1E65-128A-ED8B-19A4F482691A}"/>
              </a:ext>
            </a:extLst>
          </p:cNvPr>
          <p:cNvCxnSpPr>
            <a:cxnSpLocks/>
          </p:cNvCxnSpPr>
          <p:nvPr/>
        </p:nvCxnSpPr>
        <p:spPr>
          <a:xfrm>
            <a:off x="525169" y="3709157"/>
            <a:ext cx="11211562" cy="0"/>
          </a:xfrm>
          <a:prstGeom prst="line">
            <a:avLst/>
          </a:prstGeom>
          <a:ln>
            <a:solidFill>
              <a:srgbClr val="322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485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E5E40725-5D1C-240E-5CAF-45EBE0A9DFB9}"/>
              </a:ext>
            </a:extLst>
          </p:cNvPr>
          <p:cNvPicPr>
            <a:picLocks noChangeAspect="1"/>
          </p:cNvPicPr>
          <p:nvPr/>
        </p:nvPicPr>
        <p:blipFill>
          <a:blip r:embed="rId2">
            <a:alphaModFix amt="5000"/>
          </a:blip>
          <a:stretch>
            <a:fillRect/>
          </a:stretch>
        </p:blipFill>
        <p:spPr>
          <a:xfrm>
            <a:off x="5846918" y="606234"/>
            <a:ext cx="4909872" cy="5547768"/>
          </a:xfrm>
          <a:prstGeom prst="rect">
            <a:avLst/>
          </a:prstGeom>
        </p:spPr>
      </p:pic>
      <p:sp>
        <p:nvSpPr>
          <p:cNvPr id="3" name="Текст 2">
            <a:extLst>
              <a:ext uri="{FF2B5EF4-FFF2-40B4-BE49-F238E27FC236}">
                <a16:creationId xmlns:a16="http://schemas.microsoft.com/office/drawing/2014/main" id="{B83C2E45-0170-2320-ADF5-26EC8F039751}"/>
              </a:ext>
            </a:extLst>
          </p:cNvPr>
          <p:cNvSpPr>
            <a:spLocks noGrp="1"/>
          </p:cNvSpPr>
          <p:nvPr>
            <p:ph type="body" idx="2"/>
          </p:nvPr>
        </p:nvSpPr>
        <p:spPr/>
        <p:txBody>
          <a:bodyPr/>
          <a:lstStyle/>
          <a:p>
            <a:endParaRPr lang="ru-UA"/>
          </a:p>
        </p:txBody>
      </p:sp>
      <p:sp>
        <p:nvSpPr>
          <p:cNvPr id="4" name="Текст 3">
            <a:extLst>
              <a:ext uri="{FF2B5EF4-FFF2-40B4-BE49-F238E27FC236}">
                <a16:creationId xmlns:a16="http://schemas.microsoft.com/office/drawing/2014/main" id="{9B00D231-32DD-97A3-41E4-CC73B95E826F}"/>
              </a:ext>
            </a:extLst>
          </p:cNvPr>
          <p:cNvSpPr>
            <a:spLocks noGrp="1"/>
          </p:cNvSpPr>
          <p:nvPr>
            <p:ph type="body" idx="3"/>
          </p:nvPr>
        </p:nvSpPr>
        <p:spPr/>
        <p:txBody>
          <a:bodyPr/>
          <a:lstStyle/>
          <a:p>
            <a:endParaRPr lang="ru-UA"/>
          </a:p>
        </p:txBody>
      </p:sp>
      <p:sp>
        <p:nvSpPr>
          <p:cNvPr id="6" name="Номер слайда 5">
            <a:extLst>
              <a:ext uri="{FF2B5EF4-FFF2-40B4-BE49-F238E27FC236}">
                <a16:creationId xmlns:a16="http://schemas.microsoft.com/office/drawing/2014/main" id="{F09F3D55-FA28-8AD4-CE25-71EA0DA985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28</a:t>
            </a:fld>
            <a:endParaRPr lang="en-UA"/>
          </a:p>
        </p:txBody>
      </p:sp>
      <p:sp>
        <p:nvSpPr>
          <p:cNvPr id="7" name="Google Shape;250;p10">
            <a:extLst>
              <a:ext uri="{FF2B5EF4-FFF2-40B4-BE49-F238E27FC236}">
                <a16:creationId xmlns:a16="http://schemas.microsoft.com/office/drawing/2014/main" id="{1C019120-377B-FEDA-4B4D-EB76396226C2}"/>
              </a:ext>
            </a:extLst>
          </p:cNvPr>
          <p:cNvSpPr txBox="1">
            <a:spLocks/>
          </p:cNvSpPr>
          <p:nvPr/>
        </p:nvSpPr>
        <p:spPr>
          <a:xfrm>
            <a:off x="501842" y="433117"/>
            <a:ext cx="7199791" cy="13637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332F21"/>
              </a:buClr>
              <a:buSzPts val="1600"/>
            </a:pPr>
            <a:r>
              <a:rPr lang="en-US" sz="3200" dirty="0">
                <a:solidFill>
                  <a:srgbClr val="322E21"/>
                </a:solidFill>
                <a:latin typeface="e-Ukraine" pitchFamily="2" charset="77"/>
              </a:rPr>
              <a:t>PLANS AND HOLDS IHL INFORMATIONAL LEGAL CAMPAIGNS</a:t>
            </a:r>
          </a:p>
          <a:p>
            <a:pPr>
              <a:lnSpc>
                <a:spcPct val="90000"/>
              </a:lnSpc>
              <a:buClr>
                <a:srgbClr val="332F21"/>
              </a:buClr>
              <a:buSzPts val="1600"/>
            </a:pPr>
            <a:endParaRPr lang="en-US" sz="3200" dirty="0">
              <a:solidFill>
                <a:srgbClr val="322E21"/>
              </a:solidFill>
              <a:latin typeface="e-Ukraine" pitchFamily="2" charset="77"/>
            </a:endParaRPr>
          </a:p>
          <a:p>
            <a:pPr>
              <a:lnSpc>
                <a:spcPct val="90000"/>
              </a:lnSpc>
              <a:buClr>
                <a:srgbClr val="332F21"/>
              </a:buClr>
              <a:buSzPts val="1600"/>
            </a:pPr>
            <a:endParaRPr lang="en-US" sz="3200" dirty="0">
              <a:solidFill>
                <a:srgbClr val="322E21"/>
              </a:solidFill>
              <a:latin typeface="e-Ukraine" pitchFamily="2" charset="77"/>
            </a:endParaRPr>
          </a:p>
        </p:txBody>
      </p:sp>
      <p:pic>
        <p:nvPicPr>
          <p:cNvPr id="9" name="Picture 7">
            <a:extLst>
              <a:ext uri="{FF2B5EF4-FFF2-40B4-BE49-F238E27FC236}">
                <a16:creationId xmlns:a16="http://schemas.microsoft.com/office/drawing/2014/main" id="{03082594-59E3-8121-B8E4-198895DF3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42" y="1853740"/>
            <a:ext cx="4067944" cy="4243424"/>
          </a:xfrm>
          <a:prstGeom prst="rect">
            <a:avLst/>
          </a:prstGeom>
        </p:spPr>
      </p:pic>
      <p:pic>
        <p:nvPicPr>
          <p:cNvPr id="10" name="Picture 13">
            <a:extLst>
              <a:ext uri="{FF2B5EF4-FFF2-40B4-BE49-F238E27FC236}">
                <a16:creationId xmlns:a16="http://schemas.microsoft.com/office/drawing/2014/main" id="{43CBCF1F-E7DF-2B37-6868-43D8FC4B3E53}"/>
              </a:ext>
            </a:extLst>
          </p:cNvPr>
          <p:cNvPicPr>
            <a:picLocks noChangeAspect="1"/>
          </p:cNvPicPr>
          <p:nvPr/>
        </p:nvPicPr>
        <p:blipFill rotWithShape="1">
          <a:blip r:embed="rId4">
            <a:extLst>
              <a:ext uri="{28A0092B-C50C-407E-A947-70E740481C1C}">
                <a14:useLocalDpi xmlns:a14="http://schemas.microsoft.com/office/drawing/2010/main" val="0"/>
              </a:ext>
            </a:extLst>
          </a:blip>
          <a:srcRect r="632" b="7643"/>
          <a:stretch/>
        </p:blipFill>
        <p:spPr>
          <a:xfrm>
            <a:off x="4677288" y="1796902"/>
            <a:ext cx="3624566" cy="4063502"/>
          </a:xfrm>
          <a:prstGeom prst="rect">
            <a:avLst/>
          </a:prstGeom>
        </p:spPr>
      </p:pic>
      <p:cxnSp>
        <p:nvCxnSpPr>
          <p:cNvPr id="14" name="Прямая соединительная линия 13">
            <a:extLst>
              <a:ext uri="{FF2B5EF4-FFF2-40B4-BE49-F238E27FC236}">
                <a16:creationId xmlns:a16="http://schemas.microsoft.com/office/drawing/2014/main" id="{4025787E-D96D-4194-AA2E-9E9AAF7C67F2}"/>
              </a:ext>
            </a:extLst>
          </p:cNvPr>
          <p:cNvCxnSpPr>
            <a:cxnSpLocks/>
          </p:cNvCxnSpPr>
          <p:nvPr/>
        </p:nvCxnSpPr>
        <p:spPr>
          <a:xfrm>
            <a:off x="4569786" y="1769796"/>
            <a:ext cx="0" cy="4327368"/>
          </a:xfrm>
          <a:prstGeom prst="line">
            <a:avLst/>
          </a:prstGeom>
          <a:ln w="12700">
            <a:solidFill>
              <a:srgbClr val="322F2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0EEA44F8-A4AC-7026-A203-38EE45004276}"/>
              </a:ext>
            </a:extLst>
          </p:cNvPr>
          <p:cNvCxnSpPr>
            <a:cxnSpLocks/>
          </p:cNvCxnSpPr>
          <p:nvPr/>
        </p:nvCxnSpPr>
        <p:spPr>
          <a:xfrm>
            <a:off x="8313817" y="1769796"/>
            <a:ext cx="0" cy="4327368"/>
          </a:xfrm>
          <a:prstGeom prst="line">
            <a:avLst/>
          </a:prstGeom>
          <a:ln w="12700">
            <a:solidFill>
              <a:srgbClr val="322F20"/>
            </a:solidFill>
          </a:ln>
        </p:spPr>
        <p:style>
          <a:lnRef idx="1">
            <a:schemeClr val="accent1"/>
          </a:lnRef>
          <a:fillRef idx="0">
            <a:schemeClr val="accent1"/>
          </a:fillRef>
          <a:effectRef idx="0">
            <a:schemeClr val="accent1"/>
          </a:effectRef>
          <a:fontRef idx="minor">
            <a:schemeClr val="tx1"/>
          </a:fontRef>
        </p:style>
      </p:cxnSp>
      <p:pic>
        <p:nvPicPr>
          <p:cNvPr id="17" name="Picture 9">
            <a:extLst>
              <a:ext uri="{FF2B5EF4-FFF2-40B4-BE49-F238E27FC236}">
                <a16:creationId xmlns:a16="http://schemas.microsoft.com/office/drawing/2014/main" id="{812E821C-C60C-DE33-6278-F501C75BD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7986" y="1336866"/>
            <a:ext cx="2997200" cy="4914900"/>
          </a:xfrm>
          <a:prstGeom prst="rect">
            <a:avLst/>
          </a:prstGeom>
        </p:spPr>
      </p:pic>
    </p:spTree>
    <p:extLst>
      <p:ext uri="{BB962C8B-B14F-4D97-AF65-F5344CB8AC3E}">
        <p14:creationId xmlns:p14="http://schemas.microsoft.com/office/powerpoint/2010/main" val="1516185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BE67F07A-59E3-8F77-2793-6F2B100147C4}"/>
              </a:ext>
            </a:extLst>
          </p:cNvPr>
          <p:cNvSpPr>
            <a:spLocks noGrp="1"/>
          </p:cNvSpPr>
          <p:nvPr>
            <p:ph type="body" idx="2"/>
          </p:nvPr>
        </p:nvSpPr>
        <p:spPr/>
        <p:txBody>
          <a:bodyPr/>
          <a:lstStyle/>
          <a:p>
            <a:endParaRPr lang="ru-UA" dirty="0"/>
          </a:p>
        </p:txBody>
      </p:sp>
      <p:sp>
        <p:nvSpPr>
          <p:cNvPr id="4" name="Текст 3">
            <a:extLst>
              <a:ext uri="{FF2B5EF4-FFF2-40B4-BE49-F238E27FC236}">
                <a16:creationId xmlns:a16="http://schemas.microsoft.com/office/drawing/2014/main" id="{AF3EEAD7-4E5A-433A-838D-866BC4E37AD7}"/>
              </a:ext>
            </a:extLst>
          </p:cNvPr>
          <p:cNvSpPr>
            <a:spLocks noGrp="1"/>
          </p:cNvSpPr>
          <p:nvPr>
            <p:ph type="body" idx="3"/>
          </p:nvPr>
        </p:nvSpPr>
        <p:spPr/>
        <p:txBody>
          <a:bodyPr/>
          <a:lstStyle/>
          <a:p>
            <a:endParaRPr lang="ru-UA"/>
          </a:p>
        </p:txBody>
      </p:sp>
      <p:sp>
        <p:nvSpPr>
          <p:cNvPr id="6" name="Номер слайда 5">
            <a:extLst>
              <a:ext uri="{FF2B5EF4-FFF2-40B4-BE49-F238E27FC236}">
                <a16:creationId xmlns:a16="http://schemas.microsoft.com/office/drawing/2014/main" id="{6234DC17-131D-1754-4680-3E704561CED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A" sz="650" b="0" i="0" u="none" strike="noStrike" kern="0" cap="none" spc="0" normalizeH="0" baseline="0" noProof="0" smtClean="0">
                <a:ln>
                  <a:noFill/>
                </a:ln>
                <a:solidFill>
                  <a:srgbClr val="332F2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A" sz="650" b="0" i="0" u="none" strike="noStrike" kern="0" cap="none" spc="0" normalizeH="0" baseline="0" noProof="0">
              <a:ln>
                <a:noFill/>
              </a:ln>
              <a:solidFill>
                <a:srgbClr val="332F21"/>
              </a:solidFill>
              <a:effectLst/>
              <a:uLnTx/>
              <a:uFillTx/>
              <a:latin typeface="Arial"/>
              <a:cs typeface="Arial"/>
              <a:sym typeface="Arial"/>
            </a:endParaRPr>
          </a:p>
        </p:txBody>
      </p:sp>
      <p:sp>
        <p:nvSpPr>
          <p:cNvPr id="7" name="Google Shape;250;p10">
            <a:extLst>
              <a:ext uri="{FF2B5EF4-FFF2-40B4-BE49-F238E27FC236}">
                <a16:creationId xmlns:a16="http://schemas.microsoft.com/office/drawing/2014/main" id="{660AD701-2698-EAB8-A7D1-D9F01E72C3CA}"/>
              </a:ext>
            </a:extLst>
          </p:cNvPr>
          <p:cNvSpPr txBox="1">
            <a:spLocks/>
          </p:cNvSpPr>
          <p:nvPr/>
        </p:nvSpPr>
        <p:spPr>
          <a:xfrm>
            <a:off x="2883039" y="2729749"/>
            <a:ext cx="2868679" cy="5238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332F21"/>
              </a:buClr>
              <a:buSzPts val="1600"/>
              <a:buFont typeface="Arial"/>
              <a:buNone/>
              <a:tabLst/>
              <a:defRPr/>
            </a:pPr>
            <a:endParaRPr kumimoji="0" lang="en-US" sz="3200" b="0" i="0" u="none" strike="noStrike" kern="0" cap="none" spc="0" normalizeH="0" baseline="0" noProof="0" dirty="0">
              <a:ln>
                <a:noFill/>
              </a:ln>
              <a:solidFill>
                <a:srgbClr val="322E21"/>
              </a:solidFill>
              <a:effectLst/>
              <a:uLnTx/>
              <a:uFillTx/>
              <a:latin typeface="e-Ukraine" pitchFamily="2" charset="77"/>
              <a:cs typeface="Arial"/>
              <a:sym typeface="Arial"/>
            </a:endParaRPr>
          </a:p>
          <a:p>
            <a:pPr marL="0" marR="0" lvl="0" indent="0" algn="l" defTabSz="914400" rtl="0" eaLnBrk="1" fontAlgn="auto" latinLnBrk="0" hangingPunct="1">
              <a:lnSpc>
                <a:spcPct val="90000"/>
              </a:lnSpc>
              <a:spcBef>
                <a:spcPts val="0"/>
              </a:spcBef>
              <a:spcAft>
                <a:spcPts val="0"/>
              </a:spcAft>
              <a:buClr>
                <a:srgbClr val="332F21"/>
              </a:buClr>
              <a:buSzPts val="1600"/>
              <a:buFont typeface="Arial"/>
              <a:buNone/>
              <a:tabLst/>
              <a:defRPr/>
            </a:pPr>
            <a:endParaRPr kumimoji="0" lang="en-US" sz="3200" b="0" i="0" u="none" strike="noStrike" kern="0" cap="none" spc="0" normalizeH="0" baseline="0" noProof="0" dirty="0">
              <a:ln>
                <a:noFill/>
              </a:ln>
              <a:solidFill>
                <a:srgbClr val="322E21"/>
              </a:solidFill>
              <a:effectLst/>
              <a:uLnTx/>
              <a:uFillTx/>
              <a:latin typeface="e-Ukraine" pitchFamily="2" charset="77"/>
              <a:cs typeface="Arial"/>
              <a:sym typeface="Arial"/>
            </a:endParaRPr>
          </a:p>
        </p:txBody>
      </p:sp>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15BDED60-6B11-14C6-5D9C-71D885FCA26B}"/>
              </a:ext>
            </a:extLst>
          </p:cNvPr>
          <p:cNvPicPr>
            <a:picLocks noChangeAspect="1"/>
          </p:cNvPicPr>
          <p:nvPr/>
        </p:nvPicPr>
        <p:blipFill>
          <a:blip r:embed="rId3">
            <a:alphaModFix amt="5000"/>
          </a:blip>
          <a:stretch>
            <a:fillRect/>
          </a:stretch>
        </p:blipFill>
        <p:spPr>
          <a:xfrm>
            <a:off x="5968838" y="606233"/>
            <a:ext cx="4909872" cy="5547768"/>
          </a:xfrm>
          <a:prstGeom prst="rect">
            <a:avLst/>
          </a:prstGeom>
        </p:spPr>
      </p:pic>
      <p:sp>
        <p:nvSpPr>
          <p:cNvPr id="12" name="Google Shape;250;p10">
            <a:extLst>
              <a:ext uri="{FF2B5EF4-FFF2-40B4-BE49-F238E27FC236}">
                <a16:creationId xmlns:a16="http://schemas.microsoft.com/office/drawing/2014/main" id="{1C0E090F-A015-67FE-4280-81054608C4EB}"/>
              </a:ext>
            </a:extLst>
          </p:cNvPr>
          <p:cNvSpPr txBox="1">
            <a:spLocks/>
          </p:cNvSpPr>
          <p:nvPr/>
        </p:nvSpPr>
        <p:spPr>
          <a:xfrm>
            <a:off x="6096000" y="2596649"/>
            <a:ext cx="4704080" cy="7789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90000"/>
              </a:lnSpc>
              <a:buClr>
                <a:srgbClr val="332F21"/>
              </a:buClr>
              <a:buSzPts val="1600"/>
            </a:pPr>
            <a:r>
              <a:rPr lang="en-US" sz="2800" dirty="0">
                <a:solidFill>
                  <a:srgbClr val="322E21"/>
                </a:solidFill>
                <a:latin typeface="e-Ukraine" pitchFamily="2" charset="77"/>
              </a:rPr>
              <a:t>“In war, the chief incalculable is the human will”</a:t>
            </a:r>
            <a:endParaRPr kumimoji="0" lang="en-US" sz="2800" b="0" i="0" u="none" strike="noStrike" kern="0" cap="none" spc="0" normalizeH="0" baseline="0" noProof="0" dirty="0">
              <a:ln>
                <a:noFill/>
              </a:ln>
              <a:solidFill>
                <a:srgbClr val="322E21"/>
              </a:solidFill>
              <a:effectLst/>
              <a:uLnTx/>
              <a:uFillTx/>
              <a:latin typeface="e-Ukraine" pitchFamily="2" charset="77"/>
              <a:cs typeface="Arial"/>
              <a:sym typeface="Arial"/>
            </a:endParaRPr>
          </a:p>
        </p:txBody>
      </p:sp>
      <p:sp>
        <p:nvSpPr>
          <p:cNvPr id="10" name="Google Shape;250;p10">
            <a:extLst>
              <a:ext uri="{FF2B5EF4-FFF2-40B4-BE49-F238E27FC236}">
                <a16:creationId xmlns:a16="http://schemas.microsoft.com/office/drawing/2014/main" id="{FCAD9718-C3FD-46A3-9ECC-FE25DEBBC7FB}"/>
              </a:ext>
            </a:extLst>
          </p:cNvPr>
          <p:cNvSpPr txBox="1">
            <a:spLocks/>
          </p:cNvSpPr>
          <p:nvPr/>
        </p:nvSpPr>
        <p:spPr>
          <a:xfrm>
            <a:off x="7687552" y="4182813"/>
            <a:ext cx="3453470" cy="7789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90000"/>
              </a:lnSpc>
              <a:buClr>
                <a:srgbClr val="332F21"/>
              </a:buClr>
              <a:buSzPts val="1600"/>
            </a:pPr>
            <a:r>
              <a:rPr lang="nb-NO" sz="2000" i="1" dirty="0">
                <a:solidFill>
                  <a:srgbClr val="322E21"/>
                </a:solidFill>
                <a:latin typeface="e-Ukraine Bold" pitchFamily="2" charset="77"/>
              </a:rPr>
              <a:t>Sir Basil Henry Liddell Hart</a:t>
            </a:r>
            <a:endParaRPr kumimoji="0" lang="en-US" sz="2000" b="0" i="1" u="none" strike="noStrike" kern="0" cap="none" spc="0" normalizeH="0" baseline="0" noProof="0" dirty="0">
              <a:ln>
                <a:noFill/>
              </a:ln>
              <a:solidFill>
                <a:srgbClr val="322E21"/>
              </a:solidFill>
              <a:effectLst/>
              <a:uLnTx/>
              <a:uFillTx/>
              <a:latin typeface="e-Ukraine Bold" pitchFamily="2" charset="77"/>
              <a:cs typeface="Arial"/>
              <a:sym typeface="Arial"/>
            </a:endParaRPr>
          </a:p>
        </p:txBody>
      </p:sp>
      <p:sp>
        <p:nvSpPr>
          <p:cNvPr id="13" name="Прямокутник 12">
            <a:extLst>
              <a:ext uri="{FF2B5EF4-FFF2-40B4-BE49-F238E27FC236}">
                <a16:creationId xmlns:a16="http://schemas.microsoft.com/office/drawing/2014/main" id="{3BE70967-0ABF-42BC-B025-5F30863D8E4E}"/>
              </a:ext>
            </a:extLst>
          </p:cNvPr>
          <p:cNvSpPr/>
          <p:nvPr/>
        </p:nvSpPr>
        <p:spPr>
          <a:xfrm>
            <a:off x="744358" y="884598"/>
            <a:ext cx="4681081" cy="4737927"/>
          </a:xfrm>
          <a:prstGeom prst="rect">
            <a:avLst/>
          </a:prstGeom>
          <a:blipFill>
            <a:blip r:embed="rId4"/>
            <a:stretch>
              <a:fillRect/>
            </a:stretch>
          </a:blipFill>
          <a:ln w="25400" cap="flat" cmpd="sng" algn="ctr">
            <a:noFill/>
            <a:prstDash val="solid"/>
          </a:ln>
          <a:effectLst>
            <a:softEdge rad="114300"/>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54589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6" name="Рисунок 5"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6161EB83-76F5-B0A5-DA95-F6653CFF5871}"/>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2" name="Овал 1">
            <a:extLst>
              <a:ext uri="{FF2B5EF4-FFF2-40B4-BE49-F238E27FC236}">
                <a16:creationId xmlns:a16="http://schemas.microsoft.com/office/drawing/2014/main" id="{3A603E18-B00C-D46D-A7CE-3A74CF7EAA34}"/>
              </a:ext>
            </a:extLst>
          </p:cNvPr>
          <p:cNvSpPr/>
          <p:nvPr/>
        </p:nvSpPr>
        <p:spPr>
          <a:xfrm>
            <a:off x="-1945534" y="1262793"/>
            <a:ext cx="4623296" cy="4234650"/>
          </a:xfrm>
          <a:prstGeom prst="ellipse">
            <a:avLst/>
          </a:prstGeom>
          <a:solidFill>
            <a:srgbClr val="322F20"/>
          </a:solid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 name="Овал 2">
            <a:extLst>
              <a:ext uri="{FF2B5EF4-FFF2-40B4-BE49-F238E27FC236}">
                <a16:creationId xmlns:a16="http://schemas.microsoft.com/office/drawing/2014/main" id="{96D92389-2223-87B1-7E92-9F88F6C3D052}"/>
              </a:ext>
            </a:extLst>
          </p:cNvPr>
          <p:cNvSpPr/>
          <p:nvPr/>
        </p:nvSpPr>
        <p:spPr>
          <a:xfrm>
            <a:off x="-1380314" y="1979116"/>
            <a:ext cx="3173708" cy="278766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 name="Rectangle 4">
            <a:extLst>
              <a:ext uri="{FF2B5EF4-FFF2-40B4-BE49-F238E27FC236}">
                <a16:creationId xmlns:a16="http://schemas.microsoft.com/office/drawing/2014/main" id="{168B3EAE-A280-691C-9AB4-41A85E17A454}"/>
              </a:ext>
            </a:extLst>
          </p:cNvPr>
          <p:cNvSpPr/>
          <p:nvPr/>
        </p:nvSpPr>
        <p:spPr>
          <a:xfrm>
            <a:off x="357261" y="-68641"/>
            <a:ext cx="4447458"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Процесс 3">
            <a:extLst>
              <a:ext uri="{FF2B5EF4-FFF2-40B4-BE49-F238E27FC236}">
                <a16:creationId xmlns:a16="http://schemas.microsoft.com/office/drawing/2014/main" id="{9336C8A4-72F3-8252-CF74-C178E692346E}"/>
              </a:ext>
            </a:extLst>
          </p:cNvPr>
          <p:cNvSpPr/>
          <p:nvPr/>
        </p:nvSpPr>
        <p:spPr>
          <a:xfrm>
            <a:off x="1051939" y="1399793"/>
            <a:ext cx="9397078" cy="69389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1149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1149 w 10000"/>
              <a:gd name="connsiteY3" fmla="*/ 10000 h 10000"/>
              <a:gd name="connsiteX4" fmla="*/ 0 w 10000"/>
              <a:gd name="connsiteY4" fmla="*/ 0 h 10000"/>
              <a:gd name="connsiteX0" fmla="*/ 0 w 10056"/>
              <a:gd name="connsiteY0" fmla="*/ 163 h 10000"/>
              <a:gd name="connsiteX1" fmla="*/ 10056 w 10056"/>
              <a:gd name="connsiteY1" fmla="*/ 0 h 10000"/>
              <a:gd name="connsiteX2" fmla="*/ 10056 w 10056"/>
              <a:gd name="connsiteY2" fmla="*/ 10000 h 10000"/>
              <a:gd name="connsiteX3" fmla="*/ 1205 w 10056"/>
              <a:gd name="connsiteY3" fmla="*/ 10000 h 10000"/>
              <a:gd name="connsiteX4" fmla="*/ 0 w 10056"/>
              <a:gd name="connsiteY4" fmla="*/ 163 h 10000"/>
              <a:gd name="connsiteX0" fmla="*/ 0 w 10056"/>
              <a:gd name="connsiteY0" fmla="*/ 163 h 10000"/>
              <a:gd name="connsiteX1" fmla="*/ 10056 w 10056"/>
              <a:gd name="connsiteY1" fmla="*/ 0 h 10000"/>
              <a:gd name="connsiteX2" fmla="*/ 10056 w 10056"/>
              <a:gd name="connsiteY2" fmla="*/ 10000 h 10000"/>
              <a:gd name="connsiteX3" fmla="*/ 1205 w 10056"/>
              <a:gd name="connsiteY3" fmla="*/ 10000 h 10000"/>
              <a:gd name="connsiteX4" fmla="*/ 0 w 10056"/>
              <a:gd name="connsiteY4" fmla="*/ 163 h 10000"/>
              <a:gd name="connsiteX0" fmla="*/ 0 w 10112"/>
              <a:gd name="connsiteY0" fmla="*/ 326 h 10000"/>
              <a:gd name="connsiteX1" fmla="*/ 10112 w 10112"/>
              <a:gd name="connsiteY1" fmla="*/ 0 h 10000"/>
              <a:gd name="connsiteX2" fmla="*/ 10112 w 10112"/>
              <a:gd name="connsiteY2" fmla="*/ 10000 h 10000"/>
              <a:gd name="connsiteX3" fmla="*/ 1261 w 10112"/>
              <a:gd name="connsiteY3" fmla="*/ 10000 h 10000"/>
              <a:gd name="connsiteX4" fmla="*/ 0 w 10112"/>
              <a:gd name="connsiteY4" fmla="*/ 326 h 10000"/>
              <a:gd name="connsiteX0" fmla="*/ 0 w 10112"/>
              <a:gd name="connsiteY0" fmla="*/ 326 h 10000"/>
              <a:gd name="connsiteX1" fmla="*/ 10112 w 10112"/>
              <a:gd name="connsiteY1" fmla="*/ 0 h 10000"/>
              <a:gd name="connsiteX2" fmla="*/ 10112 w 10112"/>
              <a:gd name="connsiteY2" fmla="*/ 10000 h 10000"/>
              <a:gd name="connsiteX3" fmla="*/ 1261 w 10112"/>
              <a:gd name="connsiteY3" fmla="*/ 10000 h 10000"/>
              <a:gd name="connsiteX4" fmla="*/ 0 w 10112"/>
              <a:gd name="connsiteY4" fmla="*/ 326 h 10000"/>
              <a:gd name="connsiteX0" fmla="*/ 0 w 10112"/>
              <a:gd name="connsiteY0" fmla="*/ 326 h 10256"/>
              <a:gd name="connsiteX1" fmla="*/ 10112 w 10112"/>
              <a:gd name="connsiteY1" fmla="*/ 0 h 10256"/>
              <a:gd name="connsiteX2" fmla="*/ 10112 w 10112"/>
              <a:gd name="connsiteY2" fmla="*/ 10000 h 10256"/>
              <a:gd name="connsiteX3" fmla="*/ 1137 w 10112"/>
              <a:gd name="connsiteY3" fmla="*/ 10256 h 10256"/>
              <a:gd name="connsiteX4" fmla="*/ 0 w 10112"/>
              <a:gd name="connsiteY4" fmla="*/ 326 h 10256"/>
              <a:gd name="connsiteX0" fmla="*/ 0 w 10112"/>
              <a:gd name="connsiteY0" fmla="*/ 326 h 11577"/>
              <a:gd name="connsiteX1" fmla="*/ 10112 w 10112"/>
              <a:gd name="connsiteY1" fmla="*/ 0 h 11577"/>
              <a:gd name="connsiteX2" fmla="*/ 10112 w 10112"/>
              <a:gd name="connsiteY2" fmla="*/ 10000 h 11577"/>
              <a:gd name="connsiteX3" fmla="*/ 1235 w 10112"/>
              <a:gd name="connsiteY3" fmla="*/ 11577 h 11577"/>
              <a:gd name="connsiteX0" fmla="*/ 0 w 10112"/>
              <a:gd name="connsiteY0" fmla="*/ 326 h 10023"/>
              <a:gd name="connsiteX1" fmla="*/ 10112 w 10112"/>
              <a:gd name="connsiteY1" fmla="*/ 0 h 10023"/>
              <a:gd name="connsiteX2" fmla="*/ 10112 w 10112"/>
              <a:gd name="connsiteY2" fmla="*/ 10000 h 10023"/>
              <a:gd name="connsiteX3" fmla="*/ 1101 w 10112"/>
              <a:gd name="connsiteY3" fmla="*/ 9910 h 10023"/>
            </a:gdLst>
            <a:ahLst/>
            <a:cxnLst>
              <a:cxn ang="0">
                <a:pos x="connsiteX0" y="connsiteY0"/>
              </a:cxn>
              <a:cxn ang="0">
                <a:pos x="connsiteX1" y="connsiteY1"/>
              </a:cxn>
              <a:cxn ang="0">
                <a:pos x="connsiteX2" y="connsiteY2"/>
              </a:cxn>
              <a:cxn ang="0">
                <a:pos x="connsiteX3" y="connsiteY3"/>
              </a:cxn>
            </a:cxnLst>
            <a:rect l="l" t="t" r="r" b="b"/>
            <a:pathLst>
              <a:path w="10112" h="10023">
                <a:moveTo>
                  <a:pt x="0" y="326"/>
                </a:moveTo>
                <a:lnTo>
                  <a:pt x="10112" y="0"/>
                </a:lnTo>
                <a:lnTo>
                  <a:pt x="10112" y="10000"/>
                </a:lnTo>
                <a:cubicBezTo>
                  <a:pt x="7120" y="10085"/>
                  <a:pt x="1101" y="9910"/>
                  <a:pt x="1101" y="9910"/>
                </a:cubicBezTo>
              </a:path>
            </a:pathLst>
          </a:cu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9" name="Google Shape;279;p13"/>
          <p:cNvSpPr txBox="1">
            <a:spLocks noGrp="1"/>
          </p:cNvSpPr>
          <p:nvPr>
            <p:ph type="body" idx="1"/>
          </p:nvPr>
        </p:nvSpPr>
        <p:spPr>
          <a:xfrm>
            <a:off x="518429" y="303274"/>
            <a:ext cx="4167871" cy="61991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332F21"/>
              </a:buClr>
              <a:buSzPts val="1600"/>
              <a:buNone/>
            </a:pPr>
            <a:r>
              <a:rPr lang="en-US" sz="3600" dirty="0">
                <a:solidFill>
                  <a:schemeClr val="bg1"/>
                </a:solidFill>
                <a:latin typeface="e-Ukraine Light" pitchFamily="2" charset="0"/>
              </a:rPr>
              <a:t>SCOPE</a:t>
            </a:r>
            <a:r>
              <a:rPr lang="en-US" sz="2800" dirty="0">
                <a:solidFill>
                  <a:schemeClr val="bg1"/>
                </a:solidFill>
                <a:latin typeface="e-Ukraine Light" pitchFamily="2" charset="0"/>
              </a:rPr>
              <a:t> </a:t>
            </a:r>
            <a:endParaRPr sz="2800" dirty="0">
              <a:solidFill>
                <a:schemeClr val="bg1"/>
              </a:solidFill>
              <a:latin typeface="e-Ukraine Light" pitchFamily="2" charset="0"/>
            </a:endParaRPr>
          </a:p>
        </p:txBody>
      </p:sp>
      <p:sp>
        <p:nvSpPr>
          <p:cNvPr id="280" name="Google Shape;280;p13"/>
          <p:cNvSpPr txBox="1">
            <a:spLocks noGrp="1"/>
          </p:cNvSpPr>
          <p:nvPr>
            <p:ph type="body" idx="2"/>
          </p:nvPr>
        </p:nvSpPr>
        <p:spPr>
          <a:xfrm>
            <a:off x="479425" y="6510018"/>
            <a:ext cx="5272293"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a:p>
        </p:txBody>
      </p:sp>
      <p:sp>
        <p:nvSpPr>
          <p:cNvPr id="281" name="Google Shape;281;p13"/>
          <p:cNvSpPr txBox="1">
            <a:spLocks noGrp="1"/>
          </p:cNvSpPr>
          <p:nvPr>
            <p:ph type="body" idx="3"/>
          </p:nvPr>
        </p:nvSpPr>
        <p:spPr>
          <a:xfrm>
            <a:off x="6353856" y="6510018"/>
            <a:ext cx="1333696" cy="180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32F21"/>
              </a:buClr>
              <a:buSzPts val="650"/>
              <a:buNone/>
            </a:pPr>
            <a:endParaRPr/>
          </a:p>
        </p:txBody>
      </p:sp>
      <p:sp>
        <p:nvSpPr>
          <p:cNvPr id="283" name="Google Shape;283;p13"/>
          <p:cNvSpPr txBox="1">
            <a:spLocks noGrp="1"/>
          </p:cNvSpPr>
          <p:nvPr>
            <p:ph type="sldNum" idx="12"/>
          </p:nvPr>
        </p:nvSpPr>
        <p:spPr>
          <a:xfrm>
            <a:off x="11142921" y="6510018"/>
            <a:ext cx="606167" cy="180024"/>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A"/>
              <a:t>3</a:t>
            </a:fld>
            <a:endParaRPr/>
          </a:p>
        </p:txBody>
      </p:sp>
      <p:pic>
        <p:nvPicPr>
          <p:cNvPr id="13" name="Рисунок 12" descr="Значок 1 контур">
            <a:extLst>
              <a:ext uri="{FF2B5EF4-FFF2-40B4-BE49-F238E27FC236}">
                <a16:creationId xmlns:a16="http://schemas.microsoft.com/office/drawing/2014/main" id="{A3268EEA-C215-DC52-B266-EDF2C5B277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1360" y="1393369"/>
            <a:ext cx="692304" cy="692304"/>
          </a:xfrm>
          <a:prstGeom prst="rect">
            <a:avLst/>
          </a:prstGeom>
        </p:spPr>
      </p:pic>
      <p:pic>
        <p:nvPicPr>
          <p:cNvPr id="23" name="Рисунок 22" descr="Круги с линиями со сплошной заливкой">
            <a:extLst>
              <a:ext uri="{FF2B5EF4-FFF2-40B4-BE49-F238E27FC236}">
                <a16:creationId xmlns:a16="http://schemas.microsoft.com/office/drawing/2014/main" id="{70E866EA-9D95-4AB1-2837-D731D9B26D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2496" y="1495298"/>
            <a:ext cx="712453" cy="712453"/>
          </a:xfrm>
          <a:prstGeom prst="rect">
            <a:avLst/>
          </a:prstGeom>
        </p:spPr>
      </p:pic>
      <p:sp>
        <p:nvSpPr>
          <p:cNvPr id="24" name="TextBox 23">
            <a:extLst>
              <a:ext uri="{FF2B5EF4-FFF2-40B4-BE49-F238E27FC236}">
                <a16:creationId xmlns:a16="http://schemas.microsoft.com/office/drawing/2014/main" id="{CDEBCF1E-0758-433F-5C60-92241C5B8773}"/>
              </a:ext>
            </a:extLst>
          </p:cNvPr>
          <p:cNvSpPr txBox="1"/>
          <p:nvPr/>
        </p:nvSpPr>
        <p:spPr>
          <a:xfrm>
            <a:off x="2128335" y="1540409"/>
            <a:ext cx="3440155" cy="400110"/>
          </a:xfrm>
          <a:prstGeom prst="rect">
            <a:avLst/>
          </a:prstGeom>
          <a:noFill/>
        </p:spPr>
        <p:txBody>
          <a:bodyPr wrap="square" rtlCol="0">
            <a:spAutoFit/>
          </a:bodyPr>
          <a:lstStyle/>
          <a:p>
            <a:r>
              <a:rPr lang="en-US" sz="2000" dirty="0">
                <a:latin typeface="e-Ukraine Light" pitchFamily="2" charset="0"/>
              </a:rPr>
              <a:t>LEGAL DOMAIN</a:t>
            </a:r>
            <a:endParaRPr lang="ru-UA" sz="2000" dirty="0">
              <a:latin typeface="e-Ukraine Light" pitchFamily="2" charset="0"/>
            </a:endParaRPr>
          </a:p>
        </p:txBody>
      </p:sp>
      <p:sp>
        <p:nvSpPr>
          <p:cNvPr id="8" name="Процесс 7">
            <a:extLst>
              <a:ext uri="{FF2B5EF4-FFF2-40B4-BE49-F238E27FC236}">
                <a16:creationId xmlns:a16="http://schemas.microsoft.com/office/drawing/2014/main" id="{6889148F-85FF-5AF1-4626-783F84CAE7CE}"/>
              </a:ext>
            </a:extLst>
          </p:cNvPr>
          <p:cNvSpPr/>
          <p:nvPr/>
        </p:nvSpPr>
        <p:spPr>
          <a:xfrm>
            <a:off x="2128335" y="2163347"/>
            <a:ext cx="8320681" cy="69233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847 w 10000"/>
              <a:gd name="connsiteY3" fmla="*/ 9511 h 10000"/>
              <a:gd name="connsiteX4" fmla="*/ 0 w 10000"/>
              <a:gd name="connsiteY4" fmla="*/ 0 h 10000"/>
              <a:gd name="connsiteX0" fmla="*/ 0 w 9677"/>
              <a:gd name="connsiteY0" fmla="*/ 0 h 10163"/>
              <a:gd name="connsiteX1" fmla="*/ 9677 w 9677"/>
              <a:gd name="connsiteY1" fmla="*/ 163 h 10163"/>
              <a:gd name="connsiteX2" fmla="*/ 9677 w 9677"/>
              <a:gd name="connsiteY2" fmla="*/ 10163 h 10163"/>
              <a:gd name="connsiteX3" fmla="*/ 524 w 9677"/>
              <a:gd name="connsiteY3" fmla="*/ 9674 h 10163"/>
              <a:gd name="connsiteX4" fmla="*/ 0 w 9677"/>
              <a:gd name="connsiteY4" fmla="*/ 0 h 10163"/>
              <a:gd name="connsiteX0" fmla="*/ 0 w 10000"/>
              <a:gd name="connsiteY0" fmla="*/ 0 h 10000"/>
              <a:gd name="connsiteX1" fmla="*/ 10000 w 10000"/>
              <a:gd name="connsiteY1" fmla="*/ 160 h 10000"/>
              <a:gd name="connsiteX2" fmla="*/ 10000 w 10000"/>
              <a:gd name="connsiteY2" fmla="*/ 10000 h 10000"/>
              <a:gd name="connsiteX3" fmla="*/ 541 w 10000"/>
              <a:gd name="connsiteY3" fmla="*/ 9519 h 10000"/>
              <a:gd name="connsiteX4" fmla="*/ 0 w 10000"/>
              <a:gd name="connsiteY4" fmla="*/ 0 h 10000"/>
              <a:gd name="connsiteX0" fmla="*/ 0 w 10000"/>
              <a:gd name="connsiteY0" fmla="*/ 0 h 10000"/>
              <a:gd name="connsiteX1" fmla="*/ 10000 w 10000"/>
              <a:gd name="connsiteY1" fmla="*/ 160 h 10000"/>
              <a:gd name="connsiteX2" fmla="*/ 10000 w 10000"/>
              <a:gd name="connsiteY2" fmla="*/ 10000 h 10000"/>
              <a:gd name="connsiteX3" fmla="*/ 541 w 10000"/>
              <a:gd name="connsiteY3" fmla="*/ 9519 h 10000"/>
              <a:gd name="connsiteX4" fmla="*/ 0 w 10000"/>
              <a:gd name="connsiteY4" fmla="*/ 0 h 10000"/>
              <a:gd name="connsiteX0" fmla="*/ 0 w 10000"/>
              <a:gd name="connsiteY0" fmla="*/ 0 h 10000"/>
              <a:gd name="connsiteX1" fmla="*/ 10000 w 10000"/>
              <a:gd name="connsiteY1" fmla="*/ 160 h 10000"/>
              <a:gd name="connsiteX2" fmla="*/ 10000 w 10000"/>
              <a:gd name="connsiteY2" fmla="*/ 10000 h 10000"/>
              <a:gd name="connsiteX3" fmla="*/ 573 w 10000"/>
              <a:gd name="connsiteY3" fmla="*/ 9679 h 10000"/>
              <a:gd name="connsiteX4" fmla="*/ 0 w 10000"/>
              <a:gd name="connsiteY4" fmla="*/ 0 h 10000"/>
              <a:gd name="connsiteX0" fmla="*/ 0 w 10000"/>
              <a:gd name="connsiteY0" fmla="*/ 0 h 10000"/>
              <a:gd name="connsiteX1" fmla="*/ 10000 w 10000"/>
              <a:gd name="connsiteY1" fmla="*/ 160 h 10000"/>
              <a:gd name="connsiteX2" fmla="*/ 10000 w 10000"/>
              <a:gd name="connsiteY2" fmla="*/ 10000 h 10000"/>
              <a:gd name="connsiteX3" fmla="*/ 573 w 10000"/>
              <a:gd name="connsiteY3" fmla="*/ 9679 h 10000"/>
              <a:gd name="connsiteX4" fmla="*/ 0 w 10000"/>
              <a:gd name="connsiteY4" fmla="*/ 0 h 10000"/>
              <a:gd name="connsiteX0" fmla="*/ 0 w 9984"/>
              <a:gd name="connsiteY0" fmla="*/ 0 h 9840"/>
              <a:gd name="connsiteX1" fmla="*/ 9984 w 9984"/>
              <a:gd name="connsiteY1" fmla="*/ 0 h 9840"/>
              <a:gd name="connsiteX2" fmla="*/ 9984 w 9984"/>
              <a:gd name="connsiteY2" fmla="*/ 9840 h 9840"/>
              <a:gd name="connsiteX3" fmla="*/ 557 w 9984"/>
              <a:gd name="connsiteY3" fmla="*/ 9519 h 9840"/>
              <a:gd name="connsiteX4" fmla="*/ 0 w 9984"/>
              <a:gd name="connsiteY4" fmla="*/ 0 h 9840"/>
              <a:gd name="connsiteX0" fmla="*/ 0 w 10000"/>
              <a:gd name="connsiteY0" fmla="*/ 0 h 10000"/>
              <a:gd name="connsiteX1" fmla="*/ 10000 w 10000"/>
              <a:gd name="connsiteY1" fmla="*/ 0 h 10000"/>
              <a:gd name="connsiteX2" fmla="*/ 10000 w 10000"/>
              <a:gd name="connsiteY2" fmla="*/ 10000 h 10000"/>
              <a:gd name="connsiteX3" fmla="*/ 545 w 10000"/>
              <a:gd name="connsiteY3" fmla="*/ 9674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460 w 10000"/>
              <a:gd name="connsiteY3" fmla="*/ 9546 h 10000"/>
              <a:gd name="connsiteX4" fmla="*/ 0 w 10000"/>
              <a:gd name="connsiteY4" fmla="*/ 0 h 10000"/>
              <a:gd name="connsiteX0" fmla="*/ 0 w 10000"/>
              <a:gd name="connsiteY0" fmla="*/ 0 h 10867"/>
              <a:gd name="connsiteX1" fmla="*/ 10000 w 10000"/>
              <a:gd name="connsiteY1" fmla="*/ 0 h 10867"/>
              <a:gd name="connsiteX2" fmla="*/ 10000 w 10000"/>
              <a:gd name="connsiteY2" fmla="*/ 10000 h 10867"/>
              <a:gd name="connsiteX3" fmla="*/ 570 w 10000"/>
              <a:gd name="connsiteY3" fmla="*/ 10867 h 10867"/>
              <a:gd name="connsiteX0" fmla="*/ 0 w 10000"/>
              <a:gd name="connsiteY0" fmla="*/ 0 h 10000"/>
              <a:gd name="connsiteX1" fmla="*/ 10000 w 10000"/>
              <a:gd name="connsiteY1" fmla="*/ 0 h 10000"/>
              <a:gd name="connsiteX2" fmla="*/ 10000 w 10000"/>
              <a:gd name="connsiteY2" fmla="*/ 10000 h 10000"/>
              <a:gd name="connsiteX3" fmla="*/ 453 w 10000"/>
              <a:gd name="connsiteY3" fmla="*/ 9841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lnTo>
                  <a:pt x="10000" y="0"/>
                </a:lnTo>
                <a:lnTo>
                  <a:pt x="10000" y="10000"/>
                </a:lnTo>
                <a:cubicBezTo>
                  <a:pt x="6820" y="9849"/>
                  <a:pt x="453" y="9841"/>
                  <a:pt x="453" y="9841"/>
                </a:cubicBezTo>
              </a:path>
            </a:pathLst>
          </a:cu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5" name="Рисунок 14" descr="Значок контур">
            <a:extLst>
              <a:ext uri="{FF2B5EF4-FFF2-40B4-BE49-F238E27FC236}">
                <a16:creationId xmlns:a16="http://schemas.microsoft.com/office/drawing/2014/main" id="{1925E20F-FDEB-BD27-D069-AEBC3C5BC7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71360" y="2128059"/>
            <a:ext cx="692305" cy="692305"/>
          </a:xfrm>
          <a:prstGeom prst="rect">
            <a:avLst/>
          </a:prstGeom>
        </p:spPr>
      </p:pic>
      <p:sp>
        <p:nvSpPr>
          <p:cNvPr id="25" name="TextBox 24">
            <a:extLst>
              <a:ext uri="{FF2B5EF4-FFF2-40B4-BE49-F238E27FC236}">
                <a16:creationId xmlns:a16="http://schemas.microsoft.com/office/drawing/2014/main" id="{0E3689F0-75C8-8798-9B43-630A0D17B371}"/>
              </a:ext>
            </a:extLst>
          </p:cNvPr>
          <p:cNvSpPr txBox="1"/>
          <p:nvPr/>
        </p:nvSpPr>
        <p:spPr>
          <a:xfrm>
            <a:off x="2592394" y="2340003"/>
            <a:ext cx="6664495" cy="400110"/>
          </a:xfrm>
          <a:prstGeom prst="rect">
            <a:avLst/>
          </a:prstGeom>
          <a:noFill/>
        </p:spPr>
        <p:txBody>
          <a:bodyPr wrap="square" rtlCol="0">
            <a:spAutoFit/>
          </a:bodyPr>
          <a:lstStyle/>
          <a:p>
            <a:r>
              <a:rPr lang="en-US" sz="2000" dirty="0">
                <a:latin typeface="e-Ukraine Light" pitchFamily="2" charset="0"/>
              </a:rPr>
              <a:t>STRATEGIC</a:t>
            </a:r>
            <a:r>
              <a:rPr lang="en-US" sz="1600" dirty="0">
                <a:latin typeface="e-Ukraine Light" pitchFamily="2" charset="0"/>
              </a:rPr>
              <a:t> </a:t>
            </a:r>
            <a:r>
              <a:rPr lang="en-US" sz="2000" dirty="0">
                <a:latin typeface="e-Ukraine Light" pitchFamily="2" charset="0"/>
              </a:rPr>
              <a:t>SYNCHRONIZATION</a:t>
            </a:r>
            <a:endParaRPr lang="ru-UA" sz="2000" dirty="0">
              <a:latin typeface="e-Ukraine Light" pitchFamily="2" charset="0"/>
            </a:endParaRPr>
          </a:p>
        </p:txBody>
      </p:sp>
      <p:sp>
        <p:nvSpPr>
          <p:cNvPr id="9" name="Процесс 8">
            <a:extLst>
              <a:ext uri="{FF2B5EF4-FFF2-40B4-BE49-F238E27FC236}">
                <a16:creationId xmlns:a16="http://schemas.microsoft.com/office/drawing/2014/main" id="{44248B38-28A8-68B5-8DE6-EF798BEB0FAD}"/>
              </a:ext>
            </a:extLst>
          </p:cNvPr>
          <p:cNvSpPr/>
          <p:nvPr/>
        </p:nvSpPr>
        <p:spPr>
          <a:xfrm>
            <a:off x="2520032" y="2905941"/>
            <a:ext cx="7928983" cy="70386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128"/>
              <a:gd name="connsiteX1" fmla="*/ 10000 w 10000"/>
              <a:gd name="connsiteY1" fmla="*/ 0 h 10128"/>
              <a:gd name="connsiteX2" fmla="*/ 10000 w 10000"/>
              <a:gd name="connsiteY2" fmla="*/ 10000 h 10128"/>
              <a:gd name="connsiteX3" fmla="*/ 80 w 10000"/>
              <a:gd name="connsiteY3" fmla="*/ 10128 h 10128"/>
              <a:gd name="connsiteX4" fmla="*/ 0 w 10000"/>
              <a:gd name="connsiteY4" fmla="*/ 0 h 10128"/>
              <a:gd name="connsiteX0" fmla="*/ 0 w 10000"/>
              <a:gd name="connsiteY0" fmla="*/ 0 h 10128"/>
              <a:gd name="connsiteX1" fmla="*/ 10000 w 10000"/>
              <a:gd name="connsiteY1" fmla="*/ 0 h 10128"/>
              <a:gd name="connsiteX2" fmla="*/ 10000 w 10000"/>
              <a:gd name="connsiteY2" fmla="*/ 10000 h 10128"/>
              <a:gd name="connsiteX3" fmla="*/ 80 w 10000"/>
              <a:gd name="connsiteY3" fmla="*/ 10128 h 10128"/>
              <a:gd name="connsiteX4" fmla="*/ 0 w 10000"/>
              <a:gd name="connsiteY4" fmla="*/ 0 h 10128"/>
              <a:gd name="connsiteX0" fmla="*/ 0 w 10000"/>
              <a:gd name="connsiteY0" fmla="*/ 0 h 10128"/>
              <a:gd name="connsiteX1" fmla="*/ 10000 w 10000"/>
              <a:gd name="connsiteY1" fmla="*/ 0 h 10128"/>
              <a:gd name="connsiteX2" fmla="*/ 10000 w 10000"/>
              <a:gd name="connsiteY2" fmla="*/ 10000 h 10128"/>
              <a:gd name="connsiteX3" fmla="*/ 80 w 10000"/>
              <a:gd name="connsiteY3" fmla="*/ 10128 h 10128"/>
              <a:gd name="connsiteX4" fmla="*/ 0 w 10000"/>
              <a:gd name="connsiteY4" fmla="*/ 0 h 10128"/>
              <a:gd name="connsiteX0" fmla="*/ 0 w 10027"/>
              <a:gd name="connsiteY0" fmla="*/ 0 h 10128"/>
              <a:gd name="connsiteX1" fmla="*/ 10027 w 10027"/>
              <a:gd name="connsiteY1" fmla="*/ 0 h 10128"/>
              <a:gd name="connsiteX2" fmla="*/ 10027 w 10027"/>
              <a:gd name="connsiteY2" fmla="*/ 10000 h 10128"/>
              <a:gd name="connsiteX3" fmla="*/ 107 w 10027"/>
              <a:gd name="connsiteY3" fmla="*/ 10128 h 10128"/>
              <a:gd name="connsiteX4" fmla="*/ 0 w 10027"/>
              <a:gd name="connsiteY4" fmla="*/ 0 h 10128"/>
              <a:gd name="connsiteX0" fmla="*/ 0 w 10027"/>
              <a:gd name="connsiteY0" fmla="*/ 0 h 10128"/>
              <a:gd name="connsiteX1" fmla="*/ 10027 w 10027"/>
              <a:gd name="connsiteY1" fmla="*/ 0 h 10128"/>
              <a:gd name="connsiteX2" fmla="*/ 10027 w 10027"/>
              <a:gd name="connsiteY2" fmla="*/ 10000 h 10128"/>
              <a:gd name="connsiteX3" fmla="*/ 107 w 10027"/>
              <a:gd name="connsiteY3" fmla="*/ 10128 h 10128"/>
              <a:gd name="connsiteX4" fmla="*/ 0 w 10027"/>
              <a:gd name="connsiteY4" fmla="*/ 0 h 10128"/>
              <a:gd name="connsiteX0" fmla="*/ 0 w 10027"/>
              <a:gd name="connsiteY0" fmla="*/ 0 h 11449"/>
              <a:gd name="connsiteX1" fmla="*/ 10027 w 10027"/>
              <a:gd name="connsiteY1" fmla="*/ 0 h 11449"/>
              <a:gd name="connsiteX2" fmla="*/ 10027 w 10027"/>
              <a:gd name="connsiteY2" fmla="*/ 10000 h 11449"/>
              <a:gd name="connsiteX3" fmla="*/ 223 w 10027"/>
              <a:gd name="connsiteY3" fmla="*/ 11449 h 11449"/>
              <a:gd name="connsiteX0" fmla="*/ 0 w 10027"/>
              <a:gd name="connsiteY0" fmla="*/ 0 h 10167"/>
              <a:gd name="connsiteX1" fmla="*/ 10027 w 10027"/>
              <a:gd name="connsiteY1" fmla="*/ 0 h 10167"/>
              <a:gd name="connsiteX2" fmla="*/ 10027 w 10027"/>
              <a:gd name="connsiteY2" fmla="*/ 10000 h 10167"/>
              <a:gd name="connsiteX3" fmla="*/ 88 w 10027"/>
              <a:gd name="connsiteY3" fmla="*/ 10167 h 10167"/>
            </a:gdLst>
            <a:ahLst/>
            <a:cxnLst>
              <a:cxn ang="0">
                <a:pos x="connsiteX0" y="connsiteY0"/>
              </a:cxn>
              <a:cxn ang="0">
                <a:pos x="connsiteX1" y="connsiteY1"/>
              </a:cxn>
              <a:cxn ang="0">
                <a:pos x="connsiteX2" y="connsiteY2"/>
              </a:cxn>
              <a:cxn ang="0">
                <a:pos x="connsiteX3" y="connsiteY3"/>
              </a:cxn>
            </a:cxnLst>
            <a:rect l="l" t="t" r="r" b="b"/>
            <a:pathLst>
              <a:path w="10027" h="10167">
                <a:moveTo>
                  <a:pt x="0" y="0"/>
                </a:moveTo>
                <a:lnTo>
                  <a:pt x="10027" y="0"/>
                </a:lnTo>
                <a:lnTo>
                  <a:pt x="10027" y="10000"/>
                </a:lnTo>
                <a:lnTo>
                  <a:pt x="88" y="10167"/>
                </a:lnTo>
              </a:path>
            </a:pathLst>
          </a:cu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7" name="Рисунок 16" descr="Значок 3 контур">
            <a:extLst>
              <a:ext uri="{FF2B5EF4-FFF2-40B4-BE49-F238E27FC236}">
                <a16:creationId xmlns:a16="http://schemas.microsoft.com/office/drawing/2014/main" id="{5D17C134-766D-5E2D-2B62-DC0EE649C0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1359" y="2890963"/>
            <a:ext cx="692306" cy="692306"/>
          </a:xfrm>
          <a:prstGeom prst="rect">
            <a:avLst/>
          </a:prstGeom>
        </p:spPr>
      </p:pic>
      <p:sp>
        <p:nvSpPr>
          <p:cNvPr id="26" name="TextBox 25">
            <a:extLst>
              <a:ext uri="{FF2B5EF4-FFF2-40B4-BE49-F238E27FC236}">
                <a16:creationId xmlns:a16="http://schemas.microsoft.com/office/drawing/2014/main" id="{FD050C06-7590-FEC0-FA6A-52BA71ECDDF3}"/>
              </a:ext>
            </a:extLst>
          </p:cNvPr>
          <p:cNvSpPr txBox="1"/>
          <p:nvPr/>
        </p:nvSpPr>
        <p:spPr>
          <a:xfrm>
            <a:off x="2823325" y="3093054"/>
            <a:ext cx="6162684" cy="400110"/>
          </a:xfrm>
          <a:prstGeom prst="rect">
            <a:avLst/>
          </a:prstGeom>
          <a:noFill/>
        </p:spPr>
        <p:txBody>
          <a:bodyPr wrap="square" rtlCol="0">
            <a:spAutoFit/>
          </a:bodyPr>
          <a:lstStyle/>
          <a:p>
            <a:r>
              <a:rPr lang="en-US" sz="2000" dirty="0">
                <a:latin typeface="e-Ukraine Light" pitchFamily="2" charset="0"/>
              </a:rPr>
              <a:t>EMPOWERING</a:t>
            </a:r>
            <a:r>
              <a:rPr lang="en-US" sz="1600" dirty="0">
                <a:latin typeface="e-Ukraine Light" pitchFamily="2" charset="0"/>
              </a:rPr>
              <a:t> </a:t>
            </a:r>
            <a:r>
              <a:rPr lang="en-US" sz="2000" dirty="0">
                <a:latin typeface="e-Ukraine Light" pitchFamily="2" charset="0"/>
              </a:rPr>
              <a:t>LEGAL</a:t>
            </a:r>
            <a:r>
              <a:rPr lang="en-US" sz="1600" dirty="0">
                <a:latin typeface="e-Ukraine Light" pitchFamily="2" charset="0"/>
              </a:rPr>
              <a:t> </a:t>
            </a:r>
            <a:r>
              <a:rPr lang="en-US" sz="2000" dirty="0">
                <a:latin typeface="e-Ukraine Light" pitchFamily="2" charset="0"/>
              </a:rPr>
              <a:t>EXPERTISE</a:t>
            </a:r>
            <a:endParaRPr lang="ru-UA" sz="2000" dirty="0">
              <a:latin typeface="e-Ukraine Light" pitchFamily="2" charset="0"/>
            </a:endParaRPr>
          </a:p>
        </p:txBody>
      </p:sp>
      <p:sp>
        <p:nvSpPr>
          <p:cNvPr id="10" name="Процесс 9">
            <a:extLst>
              <a:ext uri="{FF2B5EF4-FFF2-40B4-BE49-F238E27FC236}">
                <a16:creationId xmlns:a16="http://schemas.microsoft.com/office/drawing/2014/main" id="{5E55535D-B7E6-30B8-3DCE-DF21C32E3806}"/>
              </a:ext>
            </a:extLst>
          </p:cNvPr>
          <p:cNvSpPr/>
          <p:nvPr/>
        </p:nvSpPr>
        <p:spPr>
          <a:xfrm>
            <a:off x="2363819" y="3658706"/>
            <a:ext cx="8085196" cy="712702"/>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386 w 10000"/>
              <a:gd name="connsiteY0" fmla="*/ 128 h 10000"/>
              <a:gd name="connsiteX1" fmla="*/ 10000 w 10000"/>
              <a:gd name="connsiteY1" fmla="*/ 0 h 10000"/>
              <a:gd name="connsiteX2" fmla="*/ 10000 w 10000"/>
              <a:gd name="connsiteY2" fmla="*/ 10000 h 10000"/>
              <a:gd name="connsiteX3" fmla="*/ 0 w 10000"/>
              <a:gd name="connsiteY3" fmla="*/ 10000 h 10000"/>
              <a:gd name="connsiteX4" fmla="*/ 386 w 10000"/>
              <a:gd name="connsiteY4" fmla="*/ 128 h 10000"/>
              <a:gd name="connsiteX0" fmla="*/ 386 w 10000"/>
              <a:gd name="connsiteY0" fmla="*/ 128 h 10000"/>
              <a:gd name="connsiteX1" fmla="*/ 10000 w 10000"/>
              <a:gd name="connsiteY1" fmla="*/ 0 h 10000"/>
              <a:gd name="connsiteX2" fmla="*/ 10000 w 10000"/>
              <a:gd name="connsiteY2" fmla="*/ 10000 h 10000"/>
              <a:gd name="connsiteX3" fmla="*/ 0 w 10000"/>
              <a:gd name="connsiteY3" fmla="*/ 10000 h 10000"/>
              <a:gd name="connsiteX4" fmla="*/ 386 w 10000"/>
              <a:gd name="connsiteY4" fmla="*/ 128 h 10000"/>
              <a:gd name="connsiteX0" fmla="*/ 309 w 9923"/>
              <a:gd name="connsiteY0" fmla="*/ 128 h 10128"/>
              <a:gd name="connsiteX1" fmla="*/ 9923 w 9923"/>
              <a:gd name="connsiteY1" fmla="*/ 0 h 10128"/>
              <a:gd name="connsiteX2" fmla="*/ 9923 w 9923"/>
              <a:gd name="connsiteY2" fmla="*/ 10000 h 10128"/>
              <a:gd name="connsiteX3" fmla="*/ 0 w 9923"/>
              <a:gd name="connsiteY3" fmla="*/ 10128 h 10128"/>
              <a:gd name="connsiteX4" fmla="*/ 309 w 9923"/>
              <a:gd name="connsiteY4" fmla="*/ 128 h 10128"/>
              <a:gd name="connsiteX0" fmla="*/ 311 w 10000"/>
              <a:gd name="connsiteY0" fmla="*/ 126 h 10000"/>
              <a:gd name="connsiteX1" fmla="*/ 10000 w 10000"/>
              <a:gd name="connsiteY1" fmla="*/ 0 h 10000"/>
              <a:gd name="connsiteX2" fmla="*/ 10000 w 10000"/>
              <a:gd name="connsiteY2" fmla="*/ 9874 h 10000"/>
              <a:gd name="connsiteX3" fmla="*/ 0 w 10000"/>
              <a:gd name="connsiteY3" fmla="*/ 10000 h 10000"/>
              <a:gd name="connsiteX4" fmla="*/ 311 w 10000"/>
              <a:gd name="connsiteY4" fmla="*/ 126 h 10000"/>
              <a:gd name="connsiteX0" fmla="*/ 337 w 10000"/>
              <a:gd name="connsiteY0" fmla="*/ 126 h 10000"/>
              <a:gd name="connsiteX1" fmla="*/ 10000 w 10000"/>
              <a:gd name="connsiteY1" fmla="*/ 0 h 10000"/>
              <a:gd name="connsiteX2" fmla="*/ 10000 w 10000"/>
              <a:gd name="connsiteY2" fmla="*/ 9874 h 10000"/>
              <a:gd name="connsiteX3" fmla="*/ 0 w 10000"/>
              <a:gd name="connsiteY3" fmla="*/ 10000 h 10000"/>
              <a:gd name="connsiteX4" fmla="*/ 337 w 10000"/>
              <a:gd name="connsiteY4" fmla="*/ 126 h 10000"/>
              <a:gd name="connsiteX0" fmla="*/ 224 w 9887"/>
              <a:gd name="connsiteY0" fmla="*/ 126 h 11304"/>
              <a:gd name="connsiteX1" fmla="*/ 9887 w 9887"/>
              <a:gd name="connsiteY1" fmla="*/ 0 h 11304"/>
              <a:gd name="connsiteX2" fmla="*/ 9887 w 9887"/>
              <a:gd name="connsiteY2" fmla="*/ 9874 h 11304"/>
              <a:gd name="connsiteX3" fmla="*/ 0 w 9887"/>
              <a:gd name="connsiteY3" fmla="*/ 11304 h 11304"/>
              <a:gd name="connsiteX0" fmla="*/ 316 w 10089"/>
              <a:gd name="connsiteY0" fmla="*/ 111 h 8992"/>
              <a:gd name="connsiteX1" fmla="*/ 10089 w 10089"/>
              <a:gd name="connsiteY1" fmla="*/ 0 h 8992"/>
              <a:gd name="connsiteX2" fmla="*/ 10089 w 10089"/>
              <a:gd name="connsiteY2" fmla="*/ 8735 h 8992"/>
              <a:gd name="connsiteX3" fmla="*/ 0 w 10089"/>
              <a:gd name="connsiteY3" fmla="*/ 8992 h 8992"/>
              <a:gd name="connsiteX0" fmla="*/ 258 w 10000"/>
              <a:gd name="connsiteY0" fmla="*/ 248 h 10000"/>
              <a:gd name="connsiteX1" fmla="*/ 10000 w 10000"/>
              <a:gd name="connsiteY1" fmla="*/ 0 h 10000"/>
              <a:gd name="connsiteX2" fmla="*/ 10000 w 10000"/>
              <a:gd name="connsiteY2" fmla="*/ 9714 h 10000"/>
              <a:gd name="connsiteX3" fmla="*/ 0 w 10000"/>
              <a:gd name="connsiteY3" fmla="*/ 10000 h 10000"/>
              <a:gd name="connsiteX0" fmla="*/ 324 w 10066"/>
              <a:gd name="connsiteY0" fmla="*/ 248 h 10000"/>
              <a:gd name="connsiteX1" fmla="*/ 10066 w 10066"/>
              <a:gd name="connsiteY1" fmla="*/ 0 h 10000"/>
              <a:gd name="connsiteX2" fmla="*/ 10066 w 10066"/>
              <a:gd name="connsiteY2" fmla="*/ 9714 h 10000"/>
              <a:gd name="connsiteX3" fmla="*/ 0 w 10066"/>
              <a:gd name="connsiteY3" fmla="*/ 10000 h 10000"/>
              <a:gd name="connsiteX0" fmla="*/ 269 w 10011"/>
              <a:gd name="connsiteY0" fmla="*/ 248 h 10000"/>
              <a:gd name="connsiteX1" fmla="*/ 10011 w 10011"/>
              <a:gd name="connsiteY1" fmla="*/ 0 h 10000"/>
              <a:gd name="connsiteX2" fmla="*/ 10011 w 10011"/>
              <a:gd name="connsiteY2" fmla="*/ 9714 h 10000"/>
              <a:gd name="connsiteX3" fmla="*/ 0 w 10011"/>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11" h="10000">
                <a:moveTo>
                  <a:pt x="269" y="248"/>
                </a:moveTo>
                <a:lnTo>
                  <a:pt x="10011" y="0"/>
                </a:lnTo>
                <a:lnTo>
                  <a:pt x="10011" y="9714"/>
                </a:lnTo>
                <a:cubicBezTo>
                  <a:pt x="6670" y="9755"/>
                  <a:pt x="0" y="10000"/>
                  <a:pt x="0" y="10000"/>
                </a:cubicBezTo>
              </a:path>
            </a:pathLst>
          </a:cu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9" name="Рисунок 18" descr="Значок 4 контур">
            <a:extLst>
              <a:ext uri="{FF2B5EF4-FFF2-40B4-BE49-F238E27FC236}">
                <a16:creationId xmlns:a16="http://schemas.microsoft.com/office/drawing/2014/main" id="{19E70D37-C996-E411-8E71-7B51696BD0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64450" y="3634495"/>
            <a:ext cx="699214" cy="699214"/>
          </a:xfrm>
          <a:prstGeom prst="rect">
            <a:avLst/>
          </a:prstGeom>
        </p:spPr>
      </p:pic>
      <p:sp>
        <p:nvSpPr>
          <p:cNvPr id="27" name="TextBox 26">
            <a:extLst>
              <a:ext uri="{FF2B5EF4-FFF2-40B4-BE49-F238E27FC236}">
                <a16:creationId xmlns:a16="http://schemas.microsoft.com/office/drawing/2014/main" id="{F257059F-D871-6C66-5019-3A6DD9642400}"/>
              </a:ext>
            </a:extLst>
          </p:cNvPr>
          <p:cNvSpPr txBox="1"/>
          <p:nvPr/>
        </p:nvSpPr>
        <p:spPr>
          <a:xfrm>
            <a:off x="2742159" y="3826217"/>
            <a:ext cx="6383318" cy="400110"/>
          </a:xfrm>
          <a:prstGeom prst="rect">
            <a:avLst/>
          </a:prstGeom>
          <a:noFill/>
        </p:spPr>
        <p:txBody>
          <a:bodyPr wrap="square" rtlCol="0">
            <a:spAutoFit/>
          </a:bodyPr>
          <a:lstStyle/>
          <a:p>
            <a:r>
              <a:rPr lang="en-US" sz="2000" dirty="0">
                <a:latin typeface="e-Ukraine Light" pitchFamily="2" charset="0"/>
              </a:rPr>
              <a:t>LEGAL RESILIENCE FOR SECURITY</a:t>
            </a:r>
            <a:endParaRPr lang="ru-UA" sz="2000" dirty="0">
              <a:latin typeface="e-Ukraine Light" pitchFamily="2" charset="0"/>
            </a:endParaRPr>
          </a:p>
        </p:txBody>
      </p:sp>
      <p:sp>
        <p:nvSpPr>
          <p:cNvPr id="11" name="Процесс 10">
            <a:extLst>
              <a:ext uri="{FF2B5EF4-FFF2-40B4-BE49-F238E27FC236}">
                <a16:creationId xmlns:a16="http://schemas.microsoft.com/office/drawing/2014/main" id="{AF045A58-C1DE-BA2E-B775-D3997853E1FD}"/>
              </a:ext>
            </a:extLst>
          </p:cNvPr>
          <p:cNvSpPr/>
          <p:nvPr/>
        </p:nvSpPr>
        <p:spPr>
          <a:xfrm>
            <a:off x="1724821" y="4405779"/>
            <a:ext cx="8724194" cy="692292"/>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833 w 10000"/>
              <a:gd name="connsiteY0" fmla="*/ 256 h 10000"/>
              <a:gd name="connsiteX1" fmla="*/ 10000 w 10000"/>
              <a:gd name="connsiteY1" fmla="*/ 0 h 10000"/>
              <a:gd name="connsiteX2" fmla="*/ 10000 w 10000"/>
              <a:gd name="connsiteY2" fmla="*/ 10000 h 10000"/>
              <a:gd name="connsiteX3" fmla="*/ 0 w 10000"/>
              <a:gd name="connsiteY3" fmla="*/ 10000 h 10000"/>
              <a:gd name="connsiteX4" fmla="*/ 833 w 10000"/>
              <a:gd name="connsiteY4" fmla="*/ 256 h 10000"/>
              <a:gd name="connsiteX0" fmla="*/ 1477 w 10644"/>
              <a:gd name="connsiteY0" fmla="*/ 256 h 10000"/>
              <a:gd name="connsiteX1" fmla="*/ 10644 w 10644"/>
              <a:gd name="connsiteY1" fmla="*/ 0 h 10000"/>
              <a:gd name="connsiteX2" fmla="*/ 10644 w 10644"/>
              <a:gd name="connsiteY2" fmla="*/ 10000 h 10000"/>
              <a:gd name="connsiteX3" fmla="*/ 644 w 10644"/>
              <a:gd name="connsiteY3" fmla="*/ 10000 h 10000"/>
              <a:gd name="connsiteX4" fmla="*/ 1055 w 10644"/>
              <a:gd name="connsiteY4" fmla="*/ 5863 h 10000"/>
              <a:gd name="connsiteX5" fmla="*/ 1477 w 10644"/>
              <a:gd name="connsiteY5" fmla="*/ 256 h 10000"/>
              <a:gd name="connsiteX0" fmla="*/ 1681 w 10848"/>
              <a:gd name="connsiteY0" fmla="*/ 256 h 10000"/>
              <a:gd name="connsiteX1" fmla="*/ 10848 w 10848"/>
              <a:gd name="connsiteY1" fmla="*/ 0 h 10000"/>
              <a:gd name="connsiteX2" fmla="*/ 10848 w 10848"/>
              <a:gd name="connsiteY2" fmla="*/ 10000 h 10000"/>
              <a:gd name="connsiteX3" fmla="*/ 848 w 10848"/>
              <a:gd name="connsiteY3" fmla="*/ 10000 h 10000"/>
              <a:gd name="connsiteX4" fmla="*/ 1681 w 10848"/>
              <a:gd name="connsiteY4" fmla="*/ 256 h 10000"/>
              <a:gd name="connsiteX0" fmla="*/ 1499 w 10666"/>
              <a:gd name="connsiteY0" fmla="*/ 256 h 10000"/>
              <a:gd name="connsiteX1" fmla="*/ 10666 w 10666"/>
              <a:gd name="connsiteY1" fmla="*/ 0 h 10000"/>
              <a:gd name="connsiteX2" fmla="*/ 10666 w 10666"/>
              <a:gd name="connsiteY2" fmla="*/ 10000 h 10000"/>
              <a:gd name="connsiteX3" fmla="*/ 666 w 10666"/>
              <a:gd name="connsiteY3" fmla="*/ 10000 h 10000"/>
              <a:gd name="connsiteX4" fmla="*/ 1394 w 10666"/>
              <a:gd name="connsiteY4" fmla="*/ 5863 h 10000"/>
              <a:gd name="connsiteX5" fmla="*/ 1499 w 10666"/>
              <a:gd name="connsiteY5" fmla="*/ 256 h 10000"/>
              <a:gd name="connsiteX0" fmla="*/ 1681 w 10848"/>
              <a:gd name="connsiteY0" fmla="*/ 256 h 10000"/>
              <a:gd name="connsiteX1" fmla="*/ 10848 w 10848"/>
              <a:gd name="connsiteY1" fmla="*/ 0 h 10000"/>
              <a:gd name="connsiteX2" fmla="*/ 10848 w 10848"/>
              <a:gd name="connsiteY2" fmla="*/ 10000 h 10000"/>
              <a:gd name="connsiteX3" fmla="*/ 848 w 10848"/>
              <a:gd name="connsiteY3" fmla="*/ 10000 h 10000"/>
              <a:gd name="connsiteX4" fmla="*/ 1681 w 10848"/>
              <a:gd name="connsiteY4" fmla="*/ 256 h 10000"/>
              <a:gd name="connsiteX0" fmla="*/ 712 w 9879"/>
              <a:gd name="connsiteY0" fmla="*/ 256 h 11321"/>
              <a:gd name="connsiteX1" fmla="*/ 9879 w 9879"/>
              <a:gd name="connsiteY1" fmla="*/ 0 h 11321"/>
              <a:gd name="connsiteX2" fmla="*/ 9879 w 9879"/>
              <a:gd name="connsiteY2" fmla="*/ 10000 h 11321"/>
              <a:gd name="connsiteX3" fmla="*/ 0 w 9879"/>
              <a:gd name="connsiteY3" fmla="*/ 11321 h 11321"/>
              <a:gd name="connsiteX0" fmla="*/ 697 w 9976"/>
              <a:gd name="connsiteY0" fmla="*/ 226 h 9094"/>
              <a:gd name="connsiteX1" fmla="*/ 9976 w 9976"/>
              <a:gd name="connsiteY1" fmla="*/ 0 h 9094"/>
              <a:gd name="connsiteX2" fmla="*/ 9976 w 9976"/>
              <a:gd name="connsiteY2" fmla="*/ 8833 h 9094"/>
              <a:gd name="connsiteX3" fmla="*/ 0 w 9976"/>
              <a:gd name="connsiteY3" fmla="*/ 9094 h 9094"/>
              <a:gd name="connsiteX0" fmla="*/ 782 w 10083"/>
              <a:gd name="connsiteY0" fmla="*/ 249 h 9713"/>
              <a:gd name="connsiteX1" fmla="*/ 10083 w 10083"/>
              <a:gd name="connsiteY1" fmla="*/ 0 h 9713"/>
              <a:gd name="connsiteX2" fmla="*/ 10083 w 10083"/>
              <a:gd name="connsiteY2" fmla="*/ 9713 h 9713"/>
              <a:gd name="connsiteX3" fmla="*/ 0 w 10083"/>
              <a:gd name="connsiteY3" fmla="*/ 9626 h 9713"/>
              <a:gd name="connsiteX0" fmla="*/ 684 w 10000"/>
              <a:gd name="connsiteY0" fmla="*/ 256 h 10000"/>
              <a:gd name="connsiteX1" fmla="*/ 10000 w 10000"/>
              <a:gd name="connsiteY1" fmla="*/ 0 h 10000"/>
              <a:gd name="connsiteX2" fmla="*/ 10000 w 10000"/>
              <a:gd name="connsiteY2" fmla="*/ 10000 h 10000"/>
              <a:gd name="connsiteX3" fmla="*/ 0 w 10000"/>
              <a:gd name="connsiteY3" fmla="*/ 9910 h 10000"/>
            </a:gdLst>
            <a:ahLst/>
            <a:cxnLst>
              <a:cxn ang="0">
                <a:pos x="connsiteX0" y="connsiteY0"/>
              </a:cxn>
              <a:cxn ang="0">
                <a:pos x="connsiteX1" y="connsiteY1"/>
              </a:cxn>
              <a:cxn ang="0">
                <a:pos x="connsiteX2" y="connsiteY2"/>
              </a:cxn>
              <a:cxn ang="0">
                <a:pos x="connsiteX3" y="connsiteY3"/>
              </a:cxn>
            </a:cxnLst>
            <a:rect l="l" t="t" r="r" b="b"/>
            <a:pathLst>
              <a:path w="10000" h="10000">
                <a:moveTo>
                  <a:pt x="684" y="256"/>
                </a:moveTo>
                <a:lnTo>
                  <a:pt x="10000" y="0"/>
                </a:lnTo>
                <a:lnTo>
                  <a:pt x="10000" y="10000"/>
                </a:lnTo>
                <a:lnTo>
                  <a:pt x="0" y="9910"/>
                </a:lnTo>
              </a:path>
            </a:pathLst>
          </a:custGeom>
          <a:noFill/>
          <a:ln>
            <a:solidFill>
              <a:srgbClr val="322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1" name="Рисунок 20" descr="Значок 5 контур">
            <a:extLst>
              <a:ext uri="{FF2B5EF4-FFF2-40B4-BE49-F238E27FC236}">
                <a16:creationId xmlns:a16="http://schemas.microsoft.com/office/drawing/2014/main" id="{0B473534-5464-FFF1-8A4C-D74F62EE36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67905" y="4420309"/>
            <a:ext cx="699215" cy="699215"/>
          </a:xfrm>
          <a:prstGeom prst="rect">
            <a:avLst/>
          </a:prstGeom>
        </p:spPr>
      </p:pic>
      <p:sp>
        <p:nvSpPr>
          <p:cNvPr id="28" name="TextBox 27">
            <a:extLst>
              <a:ext uri="{FF2B5EF4-FFF2-40B4-BE49-F238E27FC236}">
                <a16:creationId xmlns:a16="http://schemas.microsoft.com/office/drawing/2014/main" id="{B846D8DA-D6A5-991D-7122-746F65D2F7E5}"/>
              </a:ext>
            </a:extLst>
          </p:cNvPr>
          <p:cNvSpPr txBox="1"/>
          <p:nvPr/>
        </p:nvSpPr>
        <p:spPr>
          <a:xfrm>
            <a:off x="2599320" y="4581587"/>
            <a:ext cx="6386689" cy="400110"/>
          </a:xfrm>
          <a:prstGeom prst="rect">
            <a:avLst/>
          </a:prstGeom>
          <a:noFill/>
        </p:spPr>
        <p:txBody>
          <a:bodyPr wrap="square" rtlCol="0">
            <a:spAutoFit/>
          </a:bodyPr>
          <a:lstStyle/>
          <a:p>
            <a:r>
              <a:rPr lang="en-US" sz="2000" dirty="0">
                <a:latin typeface="e-Ukraine Light" pitchFamily="2" charset="0"/>
              </a:rPr>
              <a:t>STRATEGIC LEGAL MESSAGING</a:t>
            </a:r>
            <a:endParaRPr lang="ru-UA" sz="2000" dirty="0">
              <a:latin typeface="e-Ukraine Light" pitchFamily="2" charset="0"/>
            </a:endParaRPr>
          </a:p>
        </p:txBody>
      </p:sp>
      <p:pic>
        <p:nvPicPr>
          <p:cNvPr id="34" name="Рисунок 33" descr="Контрольный список со сплошной заливкой">
            <a:extLst>
              <a:ext uri="{FF2B5EF4-FFF2-40B4-BE49-F238E27FC236}">
                <a16:creationId xmlns:a16="http://schemas.microsoft.com/office/drawing/2014/main" id="{56A11474-67AE-69B6-CBA5-2000A25FDB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05362" y="4420324"/>
            <a:ext cx="574572" cy="574572"/>
          </a:xfrm>
          <a:prstGeom prst="rect">
            <a:avLst/>
          </a:prstGeom>
        </p:spPr>
      </p:pic>
      <p:pic>
        <p:nvPicPr>
          <p:cNvPr id="36" name="Рисунок 35" descr="Рукопожатие со сплошной заливкой">
            <a:extLst>
              <a:ext uri="{FF2B5EF4-FFF2-40B4-BE49-F238E27FC236}">
                <a16:creationId xmlns:a16="http://schemas.microsoft.com/office/drawing/2014/main" id="{926B1C33-6B12-19CC-E5E5-700D688C6E2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64886" y="2895454"/>
            <a:ext cx="692292" cy="692292"/>
          </a:xfrm>
          <a:prstGeom prst="rect">
            <a:avLst/>
          </a:prstGeom>
        </p:spPr>
      </p:pic>
      <p:pic>
        <p:nvPicPr>
          <p:cNvPr id="38" name="Рисунок 37" descr="Блокировка со сплошной заливкой">
            <a:extLst>
              <a:ext uri="{FF2B5EF4-FFF2-40B4-BE49-F238E27FC236}">
                <a16:creationId xmlns:a16="http://schemas.microsoft.com/office/drawing/2014/main" id="{62175FDA-6087-76C8-3414-4F0770A9DAA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19844" y="3669692"/>
            <a:ext cx="651603" cy="651603"/>
          </a:xfrm>
          <a:prstGeom prst="rect">
            <a:avLst/>
          </a:prstGeom>
        </p:spPr>
      </p:pic>
      <p:pic>
        <p:nvPicPr>
          <p:cNvPr id="40" name="Рисунок 39" descr="Молоток со сплошной заливкой">
            <a:extLst>
              <a:ext uri="{FF2B5EF4-FFF2-40B4-BE49-F238E27FC236}">
                <a16:creationId xmlns:a16="http://schemas.microsoft.com/office/drawing/2014/main" id="{67A9D80F-3EA2-D7D2-552F-CFC59C8CB4A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02075" y="2263661"/>
            <a:ext cx="545913" cy="545913"/>
          </a:xfrm>
          <a:prstGeom prst="rect">
            <a:avLst/>
          </a:prstGeom>
        </p:spPr>
      </p:pic>
      <p:sp>
        <p:nvSpPr>
          <p:cNvPr id="282" name="Google Shape;282;p13"/>
          <p:cNvSpPr txBox="1">
            <a:spLocks noGrp="1"/>
          </p:cNvSpPr>
          <p:nvPr>
            <p:ph type="body" idx="4"/>
          </p:nvPr>
        </p:nvSpPr>
        <p:spPr>
          <a:xfrm>
            <a:off x="330297" y="2957811"/>
            <a:ext cx="1154097" cy="7124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332F21"/>
              </a:buClr>
              <a:buSzPts val="2600"/>
              <a:buNone/>
            </a:pPr>
            <a:r>
              <a:rPr lang="en-US" sz="2000" dirty="0">
                <a:latin typeface="e-Ukraine Head" pitchFamily="2" charset="0"/>
              </a:rPr>
              <a:t>Lines of action:</a:t>
            </a:r>
            <a:endParaRPr sz="2000" dirty="0">
              <a:latin typeface="e-Ukraine Head"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BE67F07A-59E3-8F77-2793-6F2B100147C4}"/>
              </a:ext>
            </a:extLst>
          </p:cNvPr>
          <p:cNvSpPr>
            <a:spLocks noGrp="1"/>
          </p:cNvSpPr>
          <p:nvPr>
            <p:ph type="body" idx="2"/>
          </p:nvPr>
        </p:nvSpPr>
        <p:spPr/>
        <p:txBody>
          <a:bodyPr/>
          <a:lstStyle/>
          <a:p>
            <a:endParaRPr lang="ru-UA"/>
          </a:p>
        </p:txBody>
      </p:sp>
      <p:sp>
        <p:nvSpPr>
          <p:cNvPr id="4" name="Текст 3">
            <a:extLst>
              <a:ext uri="{FF2B5EF4-FFF2-40B4-BE49-F238E27FC236}">
                <a16:creationId xmlns:a16="http://schemas.microsoft.com/office/drawing/2014/main" id="{AF3EEAD7-4E5A-433A-838D-866BC4E37AD7}"/>
              </a:ext>
            </a:extLst>
          </p:cNvPr>
          <p:cNvSpPr>
            <a:spLocks noGrp="1"/>
          </p:cNvSpPr>
          <p:nvPr>
            <p:ph type="body" idx="3"/>
          </p:nvPr>
        </p:nvSpPr>
        <p:spPr/>
        <p:txBody>
          <a:bodyPr/>
          <a:lstStyle/>
          <a:p>
            <a:endParaRPr lang="ru-UA"/>
          </a:p>
        </p:txBody>
      </p:sp>
      <p:sp>
        <p:nvSpPr>
          <p:cNvPr id="6" name="Номер слайда 5">
            <a:extLst>
              <a:ext uri="{FF2B5EF4-FFF2-40B4-BE49-F238E27FC236}">
                <a16:creationId xmlns:a16="http://schemas.microsoft.com/office/drawing/2014/main" id="{6234DC17-131D-1754-4680-3E704561CE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30</a:t>
            </a:fld>
            <a:endParaRPr lang="en-UA"/>
          </a:p>
        </p:txBody>
      </p:sp>
      <p:sp>
        <p:nvSpPr>
          <p:cNvPr id="7" name="Google Shape;250;p10">
            <a:extLst>
              <a:ext uri="{FF2B5EF4-FFF2-40B4-BE49-F238E27FC236}">
                <a16:creationId xmlns:a16="http://schemas.microsoft.com/office/drawing/2014/main" id="{660AD701-2698-EAB8-A7D1-D9F01E72C3CA}"/>
              </a:ext>
            </a:extLst>
          </p:cNvPr>
          <p:cNvSpPr txBox="1">
            <a:spLocks/>
          </p:cNvSpPr>
          <p:nvPr/>
        </p:nvSpPr>
        <p:spPr>
          <a:xfrm>
            <a:off x="2527301" y="2743200"/>
            <a:ext cx="3224418" cy="51036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332F21"/>
              </a:buClr>
              <a:buSzPts val="1600"/>
            </a:pPr>
            <a:r>
              <a:rPr lang="en-US" sz="3600" b="1" dirty="0">
                <a:solidFill>
                  <a:srgbClr val="322E21"/>
                </a:solidFill>
                <a:latin typeface="e-Ukraine" pitchFamily="2" charset="77"/>
              </a:rPr>
              <a:t>QUESTIONS?</a:t>
            </a:r>
          </a:p>
          <a:p>
            <a:pPr algn="ctr">
              <a:lnSpc>
                <a:spcPct val="90000"/>
              </a:lnSpc>
              <a:buClr>
                <a:srgbClr val="332F21"/>
              </a:buClr>
              <a:buSzPts val="1600"/>
            </a:pPr>
            <a:endParaRPr lang="en-US" sz="3200" dirty="0">
              <a:solidFill>
                <a:srgbClr val="322E21"/>
              </a:solidFill>
              <a:latin typeface="e-Ukraine" pitchFamily="2" charset="77"/>
            </a:endParaRPr>
          </a:p>
          <a:p>
            <a:pPr algn="ctr">
              <a:lnSpc>
                <a:spcPct val="90000"/>
              </a:lnSpc>
              <a:buClr>
                <a:srgbClr val="332F21"/>
              </a:buClr>
              <a:buSzPts val="1600"/>
            </a:pPr>
            <a:endParaRPr lang="en-US" sz="3200" dirty="0">
              <a:solidFill>
                <a:srgbClr val="322E21"/>
              </a:solidFill>
              <a:latin typeface="e-Ukraine" pitchFamily="2" charset="77"/>
            </a:endParaRPr>
          </a:p>
        </p:txBody>
      </p:sp>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15BDED60-6B11-14C6-5D9C-71D885FCA26B}"/>
              </a:ext>
            </a:extLst>
          </p:cNvPr>
          <p:cNvPicPr>
            <a:picLocks noChangeAspect="1"/>
          </p:cNvPicPr>
          <p:nvPr/>
        </p:nvPicPr>
        <p:blipFill>
          <a:blip r:embed="rId2">
            <a:alphaModFix amt="5000"/>
          </a:blip>
          <a:stretch>
            <a:fillRect/>
          </a:stretch>
        </p:blipFill>
        <p:spPr>
          <a:xfrm>
            <a:off x="5846918" y="606234"/>
            <a:ext cx="4909872" cy="5547768"/>
          </a:xfrm>
          <a:prstGeom prst="rect">
            <a:avLst/>
          </a:prstGeom>
        </p:spPr>
      </p:pic>
      <p:pic>
        <p:nvPicPr>
          <p:cNvPr id="9" name="Рисунок 8"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0C92697D-E527-3D69-7756-DC2CF9CE9619}"/>
              </a:ext>
            </a:extLst>
          </p:cNvPr>
          <p:cNvPicPr>
            <a:picLocks noChangeAspect="1"/>
          </p:cNvPicPr>
          <p:nvPr/>
        </p:nvPicPr>
        <p:blipFill>
          <a:blip r:embed="rId2">
            <a:alphaModFix/>
          </a:blip>
          <a:stretch>
            <a:fillRect/>
          </a:stretch>
        </p:blipFill>
        <p:spPr>
          <a:xfrm>
            <a:off x="7922322" y="2067049"/>
            <a:ext cx="727652" cy="822190"/>
          </a:xfrm>
          <a:prstGeom prst="rect">
            <a:avLst/>
          </a:prstGeom>
        </p:spPr>
      </p:pic>
      <p:cxnSp>
        <p:nvCxnSpPr>
          <p:cNvPr id="11" name="Прямая соединительная линия 10">
            <a:extLst>
              <a:ext uri="{FF2B5EF4-FFF2-40B4-BE49-F238E27FC236}">
                <a16:creationId xmlns:a16="http://schemas.microsoft.com/office/drawing/2014/main" id="{A6F4F8B5-3606-2E1C-4E2A-653A430894F6}"/>
              </a:ext>
            </a:extLst>
          </p:cNvPr>
          <p:cNvCxnSpPr/>
          <p:nvPr/>
        </p:nvCxnSpPr>
        <p:spPr>
          <a:xfrm>
            <a:off x="6096000" y="1907559"/>
            <a:ext cx="0" cy="2345463"/>
          </a:xfrm>
          <a:prstGeom prst="line">
            <a:avLst/>
          </a:prstGeom>
          <a:ln w="12700">
            <a:solidFill>
              <a:srgbClr val="322F20"/>
            </a:solidFill>
          </a:ln>
        </p:spPr>
        <p:style>
          <a:lnRef idx="1">
            <a:schemeClr val="accent1"/>
          </a:lnRef>
          <a:fillRef idx="0">
            <a:schemeClr val="accent1"/>
          </a:fillRef>
          <a:effectRef idx="0">
            <a:schemeClr val="accent1"/>
          </a:effectRef>
          <a:fontRef idx="minor">
            <a:schemeClr val="tx1"/>
          </a:fontRef>
        </p:style>
      </p:cxnSp>
      <p:sp>
        <p:nvSpPr>
          <p:cNvPr id="12" name="Google Shape;250;p10">
            <a:extLst>
              <a:ext uri="{FF2B5EF4-FFF2-40B4-BE49-F238E27FC236}">
                <a16:creationId xmlns:a16="http://schemas.microsoft.com/office/drawing/2014/main" id="{1C0E090F-A015-67FE-4280-81054608C4EB}"/>
              </a:ext>
            </a:extLst>
          </p:cNvPr>
          <p:cNvSpPr txBox="1">
            <a:spLocks/>
          </p:cNvSpPr>
          <p:nvPr/>
        </p:nvSpPr>
        <p:spPr>
          <a:xfrm>
            <a:off x="6575118" y="2990620"/>
            <a:ext cx="3453470" cy="7789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332F21"/>
              </a:buClr>
              <a:buSzPts val="1600"/>
            </a:pPr>
            <a:r>
              <a:rPr lang="en-US" sz="2400" dirty="0">
                <a:solidFill>
                  <a:srgbClr val="322E21"/>
                </a:solidFill>
                <a:latin typeface="e-Ukraine" pitchFamily="2" charset="77"/>
              </a:rPr>
              <a:t>Ministry of Defense of Ukraine</a:t>
            </a:r>
          </a:p>
          <a:p>
            <a:pPr algn="ctr">
              <a:lnSpc>
                <a:spcPct val="90000"/>
              </a:lnSpc>
              <a:buClr>
                <a:srgbClr val="332F21"/>
              </a:buClr>
              <a:buSzPts val="1600"/>
            </a:pPr>
            <a:endParaRPr lang="en-US" sz="2400" dirty="0">
              <a:solidFill>
                <a:srgbClr val="322E21"/>
              </a:solidFill>
              <a:latin typeface="e-Ukraine" pitchFamily="2" charset="77"/>
            </a:endParaRPr>
          </a:p>
          <a:p>
            <a:pPr algn="ctr">
              <a:lnSpc>
                <a:spcPct val="90000"/>
              </a:lnSpc>
              <a:buClr>
                <a:srgbClr val="332F21"/>
              </a:buClr>
              <a:buSzPts val="1600"/>
            </a:pPr>
            <a:r>
              <a:rPr lang="en-US" sz="2400" dirty="0">
                <a:solidFill>
                  <a:srgbClr val="322E21"/>
                </a:solidFill>
                <a:latin typeface="e-Ukraine" pitchFamily="2" charset="77"/>
              </a:rPr>
              <a:t>Armed Forces of Ukraine</a:t>
            </a:r>
          </a:p>
          <a:p>
            <a:pPr algn="ctr">
              <a:lnSpc>
                <a:spcPct val="90000"/>
              </a:lnSpc>
              <a:buClr>
                <a:srgbClr val="332F21"/>
              </a:buClr>
              <a:buSzPts val="1600"/>
            </a:pPr>
            <a:endParaRPr lang="en-US" sz="2400" dirty="0">
              <a:solidFill>
                <a:srgbClr val="322E21"/>
              </a:solidFill>
              <a:latin typeface="e-Ukraine" pitchFamily="2" charset="77"/>
            </a:endParaRPr>
          </a:p>
          <a:p>
            <a:pPr algn="ctr">
              <a:lnSpc>
                <a:spcPct val="90000"/>
              </a:lnSpc>
              <a:buClr>
                <a:srgbClr val="332F21"/>
              </a:buClr>
              <a:buSzPts val="1600"/>
            </a:pPr>
            <a:r>
              <a:rPr lang="en-US" sz="2400" dirty="0">
                <a:solidFill>
                  <a:srgbClr val="322E21"/>
                </a:solidFill>
                <a:latin typeface="e-Ukraine" pitchFamily="2" charset="77"/>
              </a:rPr>
              <a:t>State Transport Special Service </a:t>
            </a:r>
          </a:p>
          <a:p>
            <a:pPr algn="ctr">
              <a:lnSpc>
                <a:spcPct val="90000"/>
              </a:lnSpc>
              <a:buClr>
                <a:srgbClr val="332F21"/>
              </a:buClr>
              <a:buSzPts val="1600"/>
            </a:pPr>
            <a:endParaRPr lang="en-US" sz="2400" dirty="0">
              <a:solidFill>
                <a:srgbClr val="322E21"/>
              </a:solidFill>
              <a:latin typeface="e-Ukraine" pitchFamily="2" charset="77"/>
            </a:endParaRPr>
          </a:p>
          <a:p>
            <a:pPr algn="ctr">
              <a:lnSpc>
                <a:spcPct val="90000"/>
              </a:lnSpc>
              <a:buClr>
                <a:srgbClr val="332F21"/>
              </a:buClr>
              <a:buSzPts val="1600"/>
            </a:pPr>
            <a:endParaRPr lang="en-US" sz="2400" dirty="0">
              <a:solidFill>
                <a:srgbClr val="322E21"/>
              </a:solidFill>
              <a:latin typeface="e-Ukraine" pitchFamily="2" charset="77"/>
            </a:endParaRPr>
          </a:p>
        </p:txBody>
      </p:sp>
    </p:spTree>
    <p:extLst>
      <p:ext uri="{BB962C8B-B14F-4D97-AF65-F5344CB8AC3E}">
        <p14:creationId xmlns:p14="http://schemas.microsoft.com/office/powerpoint/2010/main" val="408679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10744D23-A51D-C86C-2B0F-294592788AF2}"/>
              </a:ext>
            </a:extLst>
          </p:cNvPr>
          <p:cNvSpPr/>
          <p:nvPr/>
        </p:nvSpPr>
        <p:spPr>
          <a:xfrm>
            <a:off x="357261" y="-68641"/>
            <a:ext cx="3884442"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Текст 3">
            <a:extLst>
              <a:ext uri="{FF2B5EF4-FFF2-40B4-BE49-F238E27FC236}">
                <a16:creationId xmlns:a16="http://schemas.microsoft.com/office/drawing/2014/main" id="{A8841D8C-B171-3BA4-47EF-C31F424C86EE}"/>
              </a:ext>
            </a:extLst>
          </p:cNvPr>
          <p:cNvSpPr>
            <a:spLocks noGrp="1"/>
          </p:cNvSpPr>
          <p:nvPr>
            <p:ph type="body" idx="3"/>
          </p:nvPr>
        </p:nvSpPr>
        <p:spPr>
          <a:xfrm>
            <a:off x="479424" y="3544336"/>
            <a:ext cx="4909873" cy="685801"/>
          </a:xfrm>
        </p:spPr>
        <p:txBody>
          <a:bodyPr/>
          <a:lstStyle/>
          <a:p>
            <a:r>
              <a:rPr lang="en-US" sz="1600" dirty="0">
                <a:solidFill>
                  <a:srgbClr val="322E21"/>
                </a:solidFill>
                <a:latin typeface="e-Ukraine Light" pitchFamily="2" charset="0"/>
              </a:rPr>
              <a:t>     </a:t>
            </a:r>
            <a:r>
              <a:rPr lang="en-US" sz="1800" dirty="0">
                <a:solidFill>
                  <a:srgbClr val="322E21"/>
                </a:solidFill>
                <a:latin typeface="e-Ukraine Light" pitchFamily="2" charset="0"/>
              </a:rPr>
              <a:t>Implementation of </a:t>
            </a:r>
            <a:r>
              <a:rPr lang="en-GB" sz="1800" dirty="0">
                <a:solidFill>
                  <a:srgbClr val="322E21"/>
                </a:solidFill>
                <a:latin typeface="e-Ukraine Light" pitchFamily="2" charset="0"/>
              </a:rPr>
              <a:t>Ukraine’s sanction policy </a:t>
            </a:r>
            <a:r>
              <a:rPr lang="en-US" sz="1800" dirty="0">
                <a:solidFill>
                  <a:srgbClr val="322E21"/>
                </a:solidFill>
                <a:latin typeface="e-Ukraine Light" pitchFamily="2" charset="0"/>
              </a:rPr>
              <a:t>within the </a:t>
            </a:r>
            <a:r>
              <a:rPr lang="en-US" sz="1800" b="1" dirty="0">
                <a:solidFill>
                  <a:srgbClr val="322E21"/>
                </a:solidFill>
                <a:latin typeface="e-Ukraine Light" pitchFamily="2" charset="0"/>
              </a:rPr>
              <a:t>Ministry of Defense of Ukraine </a:t>
            </a:r>
          </a:p>
          <a:p>
            <a:endParaRPr lang="ru-UA" dirty="0"/>
          </a:p>
        </p:txBody>
      </p:sp>
      <p:sp>
        <p:nvSpPr>
          <p:cNvPr id="5" name="Текст 4">
            <a:extLst>
              <a:ext uri="{FF2B5EF4-FFF2-40B4-BE49-F238E27FC236}">
                <a16:creationId xmlns:a16="http://schemas.microsoft.com/office/drawing/2014/main" id="{2CA6B000-AD82-141C-721C-3719FBC295F8}"/>
              </a:ext>
            </a:extLst>
          </p:cNvPr>
          <p:cNvSpPr>
            <a:spLocks noGrp="1"/>
          </p:cNvSpPr>
          <p:nvPr>
            <p:ph type="body" idx="4"/>
          </p:nvPr>
        </p:nvSpPr>
        <p:spPr/>
        <p:txBody>
          <a:bodyPr/>
          <a:lstStyle/>
          <a:p>
            <a:endParaRPr lang="ru-UA"/>
          </a:p>
        </p:txBody>
      </p:sp>
      <p:sp>
        <p:nvSpPr>
          <p:cNvPr id="6" name="Текст 5">
            <a:extLst>
              <a:ext uri="{FF2B5EF4-FFF2-40B4-BE49-F238E27FC236}">
                <a16:creationId xmlns:a16="http://schemas.microsoft.com/office/drawing/2014/main" id="{61E2602D-2485-42ED-B425-564B6E6A70F0}"/>
              </a:ext>
            </a:extLst>
          </p:cNvPr>
          <p:cNvSpPr>
            <a:spLocks noGrp="1"/>
          </p:cNvSpPr>
          <p:nvPr>
            <p:ph type="body" idx="5"/>
          </p:nvPr>
        </p:nvSpPr>
        <p:spPr/>
        <p:txBody>
          <a:bodyPr/>
          <a:lstStyle/>
          <a:p>
            <a:endParaRPr lang="ru-UA"/>
          </a:p>
        </p:txBody>
      </p:sp>
      <p:sp>
        <p:nvSpPr>
          <p:cNvPr id="7" name="Текст 6">
            <a:extLst>
              <a:ext uri="{FF2B5EF4-FFF2-40B4-BE49-F238E27FC236}">
                <a16:creationId xmlns:a16="http://schemas.microsoft.com/office/drawing/2014/main" id="{6C5CDBDD-D4DF-E0C6-2898-8FB137C00C8C}"/>
              </a:ext>
            </a:extLst>
          </p:cNvPr>
          <p:cNvSpPr>
            <a:spLocks noGrp="1"/>
          </p:cNvSpPr>
          <p:nvPr>
            <p:ph type="body" idx="6"/>
          </p:nvPr>
        </p:nvSpPr>
        <p:spPr>
          <a:xfrm>
            <a:off x="1888444" y="4258831"/>
            <a:ext cx="9860644" cy="1960924"/>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u="none" strike="noStrike" kern="1200" cap="none" spc="0" normalizeH="0" baseline="0" noProof="0" dirty="0">
                <a:ln>
                  <a:noFill/>
                </a:ln>
                <a:solidFill>
                  <a:srgbClr val="322E21"/>
                </a:solidFill>
                <a:effectLst/>
                <a:uLnTx/>
                <a:uFillTx/>
                <a:latin typeface="e-Ukraine Light" pitchFamily="2" charset="0"/>
                <a:ea typeface="+mn-ea"/>
                <a:cs typeface="+mn-cs"/>
              </a:rPr>
              <a:t>Legal Service</a:t>
            </a:r>
            <a:endParaRPr kumimoji="0" lang="uk-UA" sz="2400" u="none" strike="noStrike" kern="1200" cap="none" spc="0" normalizeH="0" baseline="0" noProof="0" dirty="0">
              <a:ln>
                <a:noFill/>
              </a:ln>
              <a:solidFill>
                <a:srgbClr val="322E21"/>
              </a:solidFill>
              <a:effectLst/>
              <a:uLnTx/>
              <a:uFillTx/>
              <a:latin typeface="e-Ukraine Light" pitchFamily="2" charset="0"/>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2000" u="none" strike="noStrike" kern="1200" cap="none" spc="0" normalizeH="0" baseline="0" noProof="0" dirty="0">
                <a:ln>
                  <a:noFill/>
                </a:ln>
                <a:solidFill>
                  <a:srgbClr val="322E21"/>
                </a:solidFill>
                <a:effectLst/>
                <a:uLnTx/>
                <a:uFillTx/>
                <a:latin typeface="e-Ukraine Light" pitchFamily="2" charset="0"/>
                <a:ea typeface="+mn-ea"/>
                <a:cs typeface="+mn-cs"/>
              </a:rPr>
              <a:t>Conduct of legal review of the drafts of the Government Regulations on the application of sanctions  </a:t>
            </a:r>
            <a:endParaRPr kumimoji="0" lang="uk-UA" sz="2000" u="none" strike="noStrike" kern="1200" cap="none" spc="0" normalizeH="0" baseline="0" noProof="0" dirty="0">
              <a:ln>
                <a:noFill/>
              </a:ln>
              <a:solidFill>
                <a:srgbClr val="322E21"/>
              </a:solidFill>
              <a:effectLst/>
              <a:uLnTx/>
              <a:uFillTx/>
              <a:latin typeface="e-Ukraine Light" pitchFamily="2" charset="0"/>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2000" u="none" strike="noStrike" kern="1200" cap="none" spc="0" normalizeH="0" baseline="0" noProof="0" dirty="0">
                <a:ln>
                  <a:noFill/>
                </a:ln>
                <a:solidFill>
                  <a:srgbClr val="322E21"/>
                </a:solidFill>
                <a:effectLst/>
                <a:uLnTx/>
                <a:uFillTx/>
                <a:latin typeface="e-Ukraine Light" pitchFamily="2" charset="0"/>
                <a:ea typeface="+mn-ea"/>
                <a:cs typeface="+mn-cs"/>
              </a:rPr>
              <a:t>Verify the MOD counteragents on being under sanctions regime to avoid partnership with under-sanctions individuals and legal entities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uk-UA" sz="1600" u="none" strike="noStrike" kern="1200" cap="none" spc="0" normalizeH="0" baseline="0" noProof="0" dirty="0">
              <a:ln>
                <a:noFill/>
              </a:ln>
              <a:solidFill>
                <a:srgbClr val="322E21"/>
              </a:solidFill>
              <a:effectLst/>
              <a:uLnTx/>
              <a:uFillTx/>
              <a:latin typeface="e-Ukraine Light" pitchFamily="2" charset="0"/>
              <a:ea typeface="+mn-ea"/>
              <a:cs typeface="+mn-cs"/>
            </a:endParaRPr>
          </a:p>
          <a:p>
            <a:endParaRPr lang="ru-UA" dirty="0">
              <a:solidFill>
                <a:srgbClr val="322E21"/>
              </a:solidFill>
              <a:latin typeface="e-Ukraine Light" pitchFamily="2" charset="0"/>
            </a:endParaRPr>
          </a:p>
        </p:txBody>
      </p:sp>
      <p:sp>
        <p:nvSpPr>
          <p:cNvPr id="8" name="Номер слайда 7">
            <a:extLst>
              <a:ext uri="{FF2B5EF4-FFF2-40B4-BE49-F238E27FC236}">
                <a16:creationId xmlns:a16="http://schemas.microsoft.com/office/drawing/2014/main" id="{52CFCB4B-AD8D-584F-5EA6-CD4DA988CB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4</a:t>
            </a:fld>
            <a:endParaRPr lang="en-UA"/>
          </a:p>
        </p:txBody>
      </p:sp>
      <p:pic>
        <p:nvPicPr>
          <p:cNvPr id="12" name="Picture 39">
            <a:extLst>
              <a:ext uri="{FF2B5EF4-FFF2-40B4-BE49-F238E27FC236}">
                <a16:creationId xmlns:a16="http://schemas.microsoft.com/office/drawing/2014/main" id="{B9C1477E-477B-A364-ABF0-486426A71A43}"/>
              </a:ext>
            </a:extLst>
          </p:cNvPr>
          <p:cNvPicPr>
            <a:picLocks noChangeAspect="1"/>
          </p:cNvPicPr>
          <p:nvPr/>
        </p:nvPicPr>
        <p:blipFill>
          <a:blip r:embed="rId3">
            <a:duotone>
              <a:prstClr val="black"/>
              <a:srgbClr val="322E21">
                <a:tint val="45000"/>
                <a:satMod val="400000"/>
              </a:srgbClr>
            </a:duotone>
          </a:blip>
          <a:stretch>
            <a:fillRect/>
          </a:stretch>
        </p:blipFill>
        <p:spPr>
          <a:xfrm>
            <a:off x="1005220" y="4339355"/>
            <a:ext cx="685800" cy="685800"/>
          </a:xfrm>
          <a:prstGeom prst="rect">
            <a:avLst/>
          </a:prstGeom>
          <a:ln>
            <a:noFill/>
          </a:ln>
        </p:spPr>
      </p:pic>
      <p:sp>
        <p:nvSpPr>
          <p:cNvPr id="2" name="Text Placeholder 4">
            <a:extLst>
              <a:ext uri="{FF2B5EF4-FFF2-40B4-BE49-F238E27FC236}">
                <a16:creationId xmlns:a16="http://schemas.microsoft.com/office/drawing/2014/main" id="{0E23C0FB-43EF-DF61-3851-CE9F2582868A}"/>
              </a:ext>
            </a:extLst>
          </p:cNvPr>
          <p:cNvSpPr txBox="1">
            <a:spLocks/>
          </p:cNvSpPr>
          <p:nvPr/>
        </p:nvSpPr>
        <p:spPr>
          <a:xfrm>
            <a:off x="0" y="1401327"/>
            <a:ext cx="11681508" cy="18031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32F21"/>
              </a:buClr>
              <a:buSzPts val="650"/>
              <a:buFont typeface="Arial"/>
              <a:buNone/>
              <a:defRPr sz="650" b="0" i="0" u="none" strike="noStrike" cap="none">
                <a:solidFill>
                  <a:srgbClr val="332F21"/>
                </a:solidFill>
                <a:latin typeface="Arial"/>
                <a:ea typeface="Arial"/>
                <a:cs typeface="Arial"/>
                <a:sym typeface="Arial"/>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r>
              <a:rPr lang="en-US" sz="1800" dirty="0">
                <a:latin typeface="Times New Roman" panose="02020603050405020304" pitchFamily="18" charset="0"/>
                <a:ea typeface="Times New Roman" panose="02020603050405020304" pitchFamily="18" charset="0"/>
              </a:rPr>
              <a:t>    </a:t>
            </a:r>
            <a:r>
              <a:rPr lang="en-US" sz="2400" dirty="0">
                <a:latin typeface="e-Ukraine Light" pitchFamily="2" charset="0"/>
                <a:ea typeface="Times New Roman" panose="02020603050405020304" pitchFamily="18" charset="0"/>
              </a:rPr>
              <a:t>Within the context of armed conflict and the mission of the Ukrainian Armed Forces, </a:t>
            </a:r>
            <a:r>
              <a:rPr lang="en-US" sz="2400" i="1" u="sng" dirty="0">
                <a:latin typeface="e-Ukraine Light" pitchFamily="2" charset="0"/>
                <a:ea typeface="Times New Roman" panose="02020603050405020304" pitchFamily="18" charset="0"/>
              </a:rPr>
              <a:t>identifying law’s multi-faceted role</a:t>
            </a:r>
            <a:r>
              <a:rPr lang="en-US" sz="2400" i="1" dirty="0">
                <a:latin typeface="e-Ukraine Light" pitchFamily="2" charset="0"/>
                <a:ea typeface="Times New Roman" panose="02020603050405020304" pitchFamily="18" charset="0"/>
              </a:rPr>
              <a:t> </a:t>
            </a:r>
            <a:r>
              <a:rPr lang="en-US" sz="2400" dirty="0">
                <a:latin typeface="e-Ukraine Light" pitchFamily="2" charset="0"/>
                <a:ea typeface="Times New Roman" panose="02020603050405020304" pitchFamily="18" charset="0"/>
              </a:rPr>
              <a:t>as an operating domain as well as a tool that can help achieve desired effects – and as a set of tools that can be used against it – will help enhance state security sector’s resilience and best take advantage of the full range of law’s power to best complement kinetic operations.</a:t>
            </a:r>
            <a:r>
              <a:rPr lang="en-US" sz="2400" dirty="0">
                <a:latin typeface="e-Ukraine Light" pitchFamily="2" charset="0"/>
              </a:rPr>
              <a:t> </a:t>
            </a:r>
          </a:p>
        </p:txBody>
      </p:sp>
      <p:sp>
        <p:nvSpPr>
          <p:cNvPr id="3" name="Text Placeholder 1">
            <a:extLst>
              <a:ext uri="{FF2B5EF4-FFF2-40B4-BE49-F238E27FC236}">
                <a16:creationId xmlns:a16="http://schemas.microsoft.com/office/drawing/2014/main" id="{8C1CE85A-5314-B80C-424C-217A7DD0E8A8}"/>
              </a:ext>
            </a:extLst>
          </p:cNvPr>
          <p:cNvSpPr>
            <a:spLocks noGrp="1"/>
          </p:cNvSpPr>
          <p:nvPr>
            <p:ph type="body" idx="1"/>
          </p:nvPr>
        </p:nvSpPr>
        <p:spPr>
          <a:xfrm>
            <a:off x="410133" y="349442"/>
            <a:ext cx="3704555" cy="664285"/>
          </a:xfrm>
        </p:spPr>
        <p:txBody>
          <a:bodyPr/>
          <a:lstStyle/>
          <a:p>
            <a:pPr algn="ctr"/>
            <a:r>
              <a:rPr lang="en-US" sz="3600" dirty="0">
                <a:solidFill>
                  <a:schemeClr val="bg1"/>
                </a:solidFill>
                <a:latin typeface="e-Ukraine Light" pitchFamily="2" charset="0"/>
              </a:rPr>
              <a:t>LEGAL</a:t>
            </a:r>
            <a:r>
              <a:rPr lang="en-US" dirty="0">
                <a:solidFill>
                  <a:schemeClr val="bg1"/>
                </a:solidFill>
                <a:latin typeface="e-Ukraine Light" pitchFamily="2" charset="0"/>
              </a:rPr>
              <a:t> </a:t>
            </a:r>
            <a:r>
              <a:rPr lang="en-US" sz="3600" dirty="0">
                <a:solidFill>
                  <a:schemeClr val="bg1"/>
                </a:solidFill>
                <a:latin typeface="e-Ukraine Light" pitchFamily="2" charset="0"/>
              </a:rPr>
              <a:t>DOMAIN</a:t>
            </a:r>
            <a:r>
              <a:rPr lang="en-US" dirty="0">
                <a:solidFill>
                  <a:schemeClr val="bg1"/>
                </a:solidFill>
                <a:latin typeface="e-Ukraine Light" pitchFamily="2" charset="0"/>
              </a:rPr>
              <a:t> </a:t>
            </a:r>
          </a:p>
        </p:txBody>
      </p:sp>
      <p:pic>
        <p:nvPicPr>
          <p:cNvPr id="10" name="Рисунок 9"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16FAB556-5E64-0AB5-CE45-C81A3CE892C7}"/>
              </a:ext>
            </a:extLst>
          </p:cNvPr>
          <p:cNvPicPr>
            <a:picLocks noChangeAspect="1"/>
          </p:cNvPicPr>
          <p:nvPr/>
        </p:nvPicPr>
        <p:blipFill>
          <a:blip r:embed="rId4">
            <a:alphaModFix amt="5000"/>
          </a:blip>
          <a:stretch>
            <a:fillRect/>
          </a:stretch>
        </p:blipFill>
        <p:spPr>
          <a:xfrm>
            <a:off x="5846918" y="606234"/>
            <a:ext cx="4909872" cy="5547768"/>
          </a:xfrm>
          <a:prstGeom prst="rect">
            <a:avLst/>
          </a:prstGeom>
        </p:spPr>
      </p:pic>
      <p:cxnSp>
        <p:nvCxnSpPr>
          <p:cNvPr id="14" name="Прямая соединительная линия 13">
            <a:extLst>
              <a:ext uri="{FF2B5EF4-FFF2-40B4-BE49-F238E27FC236}">
                <a16:creationId xmlns:a16="http://schemas.microsoft.com/office/drawing/2014/main" id="{4C772A87-5DE7-D527-E21C-57F41134CB82}"/>
              </a:ext>
            </a:extLst>
          </p:cNvPr>
          <p:cNvCxnSpPr>
            <a:cxnSpLocks/>
          </p:cNvCxnSpPr>
          <p:nvPr/>
        </p:nvCxnSpPr>
        <p:spPr>
          <a:xfrm>
            <a:off x="525169" y="4252856"/>
            <a:ext cx="11211562" cy="0"/>
          </a:xfrm>
          <a:prstGeom prst="line">
            <a:avLst/>
          </a:prstGeom>
          <a:ln>
            <a:solidFill>
              <a:srgbClr val="322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830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D1641CD3-7318-AB81-52E6-413FC014E159}"/>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4" name="Rectangle 4">
            <a:extLst>
              <a:ext uri="{FF2B5EF4-FFF2-40B4-BE49-F238E27FC236}">
                <a16:creationId xmlns:a16="http://schemas.microsoft.com/office/drawing/2014/main" id="{7DBDD141-8ADF-84DB-CCFC-7D81D15213DE}"/>
              </a:ext>
            </a:extLst>
          </p:cNvPr>
          <p:cNvSpPr/>
          <p:nvPr/>
        </p:nvSpPr>
        <p:spPr>
          <a:xfrm>
            <a:off x="357261" y="-68641"/>
            <a:ext cx="3884442" cy="414658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Текст 4">
            <a:extLst>
              <a:ext uri="{FF2B5EF4-FFF2-40B4-BE49-F238E27FC236}">
                <a16:creationId xmlns:a16="http://schemas.microsoft.com/office/drawing/2014/main" id="{718350E5-E2F6-FA43-31B1-EF38E7B9F26F}"/>
              </a:ext>
            </a:extLst>
          </p:cNvPr>
          <p:cNvSpPr>
            <a:spLocks noGrp="1"/>
          </p:cNvSpPr>
          <p:nvPr>
            <p:ph type="body" idx="4"/>
          </p:nvPr>
        </p:nvSpPr>
        <p:spPr/>
        <p:txBody>
          <a:bodyPr/>
          <a:lstStyle/>
          <a:p>
            <a:endParaRPr lang="ru-UA"/>
          </a:p>
        </p:txBody>
      </p:sp>
      <p:sp>
        <p:nvSpPr>
          <p:cNvPr id="6" name="Текст 5">
            <a:extLst>
              <a:ext uri="{FF2B5EF4-FFF2-40B4-BE49-F238E27FC236}">
                <a16:creationId xmlns:a16="http://schemas.microsoft.com/office/drawing/2014/main" id="{D5F4FED3-9D16-C8E8-008B-EEBD5136A38C}"/>
              </a:ext>
            </a:extLst>
          </p:cNvPr>
          <p:cNvSpPr>
            <a:spLocks noGrp="1"/>
          </p:cNvSpPr>
          <p:nvPr>
            <p:ph type="body" idx="5"/>
          </p:nvPr>
        </p:nvSpPr>
        <p:spPr/>
        <p:txBody>
          <a:bodyPr/>
          <a:lstStyle/>
          <a:p>
            <a:endParaRPr lang="ru-UA"/>
          </a:p>
        </p:txBody>
      </p:sp>
      <p:sp>
        <p:nvSpPr>
          <p:cNvPr id="8" name="Номер слайда 7">
            <a:extLst>
              <a:ext uri="{FF2B5EF4-FFF2-40B4-BE49-F238E27FC236}">
                <a16:creationId xmlns:a16="http://schemas.microsoft.com/office/drawing/2014/main" id="{81005390-3691-3880-C1E6-B1A78C3D79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5</a:t>
            </a:fld>
            <a:endParaRPr lang="en-UA"/>
          </a:p>
        </p:txBody>
      </p:sp>
      <p:cxnSp>
        <p:nvCxnSpPr>
          <p:cNvPr id="13" name="Straight Connector 9">
            <a:extLst>
              <a:ext uri="{FF2B5EF4-FFF2-40B4-BE49-F238E27FC236}">
                <a16:creationId xmlns:a16="http://schemas.microsoft.com/office/drawing/2014/main" id="{60EE3B0B-6207-5D61-8E4C-AFE73A8887B4}"/>
              </a:ext>
            </a:extLst>
          </p:cNvPr>
          <p:cNvCxnSpPr>
            <a:cxnSpLocks/>
          </p:cNvCxnSpPr>
          <p:nvPr/>
        </p:nvCxnSpPr>
        <p:spPr>
          <a:xfrm>
            <a:off x="816047" y="4711695"/>
            <a:ext cx="10937261" cy="0"/>
          </a:xfrm>
          <a:prstGeom prst="line">
            <a:avLst/>
          </a:prstGeom>
          <a:ln w="53975">
            <a:solidFill>
              <a:srgbClr val="322E2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2026F4-5DED-3066-51F7-0A472B851633}"/>
              </a:ext>
            </a:extLst>
          </p:cNvPr>
          <p:cNvSpPr txBox="1"/>
          <p:nvPr/>
        </p:nvSpPr>
        <p:spPr>
          <a:xfrm>
            <a:off x="3489120" y="5108327"/>
            <a:ext cx="2718132" cy="1200329"/>
          </a:xfrm>
          <a:prstGeom prst="rect">
            <a:avLst/>
          </a:prstGeom>
          <a:noFill/>
        </p:spPr>
        <p:txBody>
          <a:bodyPr wrap="square" rtlCol="0">
            <a:spAutoFit/>
          </a:bodyPr>
          <a:lstStyle/>
          <a:p>
            <a:r>
              <a:rPr lang="en-GB" sz="1800" dirty="0">
                <a:latin typeface="e-Ukraine Light" pitchFamily="2" charset="0"/>
              </a:rPr>
              <a:t>Decision to apply, lift and amend sanctions is approved by </a:t>
            </a:r>
            <a:r>
              <a:rPr lang="en-GB" sz="1800" b="1" u="sng" dirty="0">
                <a:latin typeface="e-Ukraine Light" pitchFamily="2" charset="0"/>
              </a:rPr>
              <a:t>the Cabinet of Ministers</a:t>
            </a:r>
            <a:endParaRPr lang="uk-UA" sz="1800" b="1" u="sng" dirty="0">
              <a:latin typeface="e-Ukraine Light" pitchFamily="2" charset="0"/>
            </a:endParaRPr>
          </a:p>
        </p:txBody>
      </p:sp>
      <p:sp>
        <p:nvSpPr>
          <p:cNvPr id="15" name="TextBox 14">
            <a:extLst>
              <a:ext uri="{FF2B5EF4-FFF2-40B4-BE49-F238E27FC236}">
                <a16:creationId xmlns:a16="http://schemas.microsoft.com/office/drawing/2014/main" id="{4BE322BD-607F-742F-214C-1CB1CBD6F5FF}"/>
              </a:ext>
            </a:extLst>
          </p:cNvPr>
          <p:cNvSpPr txBox="1"/>
          <p:nvPr/>
        </p:nvSpPr>
        <p:spPr>
          <a:xfrm>
            <a:off x="6207252" y="5083471"/>
            <a:ext cx="2670964" cy="923330"/>
          </a:xfrm>
          <a:prstGeom prst="rect">
            <a:avLst/>
          </a:prstGeom>
          <a:noFill/>
        </p:spPr>
        <p:txBody>
          <a:bodyPr wrap="square" rtlCol="0">
            <a:spAutoFit/>
          </a:bodyPr>
          <a:lstStyle/>
          <a:p>
            <a:r>
              <a:rPr lang="en-GB" sz="1800" dirty="0">
                <a:latin typeface="e-Ukraine Light" pitchFamily="2" charset="0"/>
              </a:rPr>
              <a:t>Decision to apply, lift and amend sanctions is made by the </a:t>
            </a:r>
            <a:r>
              <a:rPr lang="en-GB" sz="1800" b="1" u="sng" dirty="0">
                <a:latin typeface="e-Ukraine Light" pitchFamily="2" charset="0"/>
              </a:rPr>
              <a:t>NSDC</a:t>
            </a:r>
            <a:endParaRPr lang="uk-UA" sz="1800" b="1" u="sng" dirty="0">
              <a:latin typeface="e-Ukraine Light" pitchFamily="2" charset="0"/>
            </a:endParaRPr>
          </a:p>
        </p:txBody>
      </p:sp>
      <p:sp>
        <p:nvSpPr>
          <p:cNvPr id="16" name="TextBox 15">
            <a:extLst>
              <a:ext uri="{FF2B5EF4-FFF2-40B4-BE49-F238E27FC236}">
                <a16:creationId xmlns:a16="http://schemas.microsoft.com/office/drawing/2014/main" id="{79EEC02E-A694-0E78-6D4E-5CFEB0430EEF}"/>
              </a:ext>
            </a:extLst>
          </p:cNvPr>
          <p:cNvSpPr txBox="1"/>
          <p:nvPr/>
        </p:nvSpPr>
        <p:spPr>
          <a:xfrm>
            <a:off x="9238550" y="4964266"/>
            <a:ext cx="2670964" cy="1477328"/>
          </a:xfrm>
          <a:prstGeom prst="rect">
            <a:avLst/>
          </a:prstGeom>
          <a:noFill/>
        </p:spPr>
        <p:txBody>
          <a:bodyPr wrap="square" rtlCol="0">
            <a:spAutoFit/>
          </a:bodyPr>
          <a:lstStyle/>
          <a:p>
            <a:r>
              <a:rPr lang="en-GB" sz="1800" dirty="0">
                <a:latin typeface="e-Ukraine Light" pitchFamily="2" charset="0"/>
              </a:rPr>
              <a:t>Decision to apply, lift and amend sanctions enters into force by the Decree of </a:t>
            </a:r>
            <a:r>
              <a:rPr lang="en-GB" sz="1800" b="1" u="sng" dirty="0">
                <a:latin typeface="e-Ukraine Light" pitchFamily="2" charset="0"/>
              </a:rPr>
              <a:t>the President of Ukraine</a:t>
            </a:r>
            <a:endParaRPr lang="uk-UA" sz="1800" b="1" u="sng" dirty="0">
              <a:latin typeface="e-Ukraine Light" pitchFamily="2" charset="0"/>
            </a:endParaRPr>
          </a:p>
        </p:txBody>
      </p:sp>
      <p:sp>
        <p:nvSpPr>
          <p:cNvPr id="18" name="Rectangle 21">
            <a:extLst>
              <a:ext uri="{FF2B5EF4-FFF2-40B4-BE49-F238E27FC236}">
                <a16:creationId xmlns:a16="http://schemas.microsoft.com/office/drawing/2014/main" id="{4E1529EE-6E39-E6A8-DC19-2133BF9FDDDA}"/>
              </a:ext>
            </a:extLst>
          </p:cNvPr>
          <p:cNvSpPr/>
          <p:nvPr/>
        </p:nvSpPr>
        <p:spPr>
          <a:xfrm>
            <a:off x="823142" y="4718566"/>
            <a:ext cx="126044" cy="140639"/>
          </a:xfrm>
          <a:prstGeom prst="rect">
            <a:avLst/>
          </a:prstGeom>
          <a:solidFill>
            <a:srgbClr val="322E21"/>
          </a:solidFill>
          <a:ln>
            <a:solidFill>
              <a:srgbClr val="322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9" name="Rectangle 22">
            <a:extLst>
              <a:ext uri="{FF2B5EF4-FFF2-40B4-BE49-F238E27FC236}">
                <a16:creationId xmlns:a16="http://schemas.microsoft.com/office/drawing/2014/main" id="{CC64BB81-BB47-C991-8AC8-B4BDAC061CAF}"/>
              </a:ext>
            </a:extLst>
          </p:cNvPr>
          <p:cNvSpPr/>
          <p:nvPr/>
        </p:nvSpPr>
        <p:spPr>
          <a:xfrm>
            <a:off x="3585082" y="4707168"/>
            <a:ext cx="126044" cy="140639"/>
          </a:xfrm>
          <a:prstGeom prst="rect">
            <a:avLst/>
          </a:prstGeom>
          <a:solidFill>
            <a:srgbClr val="322E21"/>
          </a:solidFill>
          <a:ln>
            <a:solidFill>
              <a:srgbClr val="322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0" name="Rectangle 23">
            <a:extLst>
              <a:ext uri="{FF2B5EF4-FFF2-40B4-BE49-F238E27FC236}">
                <a16:creationId xmlns:a16="http://schemas.microsoft.com/office/drawing/2014/main" id="{D2E2E345-C993-A57E-F00C-0F751D7C3A33}"/>
              </a:ext>
            </a:extLst>
          </p:cNvPr>
          <p:cNvSpPr/>
          <p:nvPr/>
        </p:nvSpPr>
        <p:spPr>
          <a:xfrm>
            <a:off x="6294726" y="4707382"/>
            <a:ext cx="126044" cy="140639"/>
          </a:xfrm>
          <a:prstGeom prst="rect">
            <a:avLst/>
          </a:prstGeom>
          <a:solidFill>
            <a:srgbClr val="322E21"/>
          </a:solidFill>
          <a:ln>
            <a:solidFill>
              <a:srgbClr val="322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Rectangle 24">
            <a:extLst>
              <a:ext uri="{FF2B5EF4-FFF2-40B4-BE49-F238E27FC236}">
                <a16:creationId xmlns:a16="http://schemas.microsoft.com/office/drawing/2014/main" id="{CDB17ECB-4229-A187-A7CE-875CCFD43EA3}"/>
              </a:ext>
            </a:extLst>
          </p:cNvPr>
          <p:cNvSpPr/>
          <p:nvPr/>
        </p:nvSpPr>
        <p:spPr>
          <a:xfrm>
            <a:off x="9335985" y="4703069"/>
            <a:ext cx="126044" cy="140639"/>
          </a:xfrm>
          <a:prstGeom prst="rect">
            <a:avLst/>
          </a:prstGeom>
          <a:solidFill>
            <a:srgbClr val="322E21"/>
          </a:solidFill>
          <a:ln>
            <a:solidFill>
              <a:srgbClr val="322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 name="TextBox 21">
            <a:extLst>
              <a:ext uri="{FF2B5EF4-FFF2-40B4-BE49-F238E27FC236}">
                <a16:creationId xmlns:a16="http://schemas.microsoft.com/office/drawing/2014/main" id="{F64680F3-A4AA-4333-E0EE-2F330A651ADC}"/>
              </a:ext>
            </a:extLst>
          </p:cNvPr>
          <p:cNvSpPr txBox="1"/>
          <p:nvPr/>
        </p:nvSpPr>
        <p:spPr>
          <a:xfrm>
            <a:off x="369618" y="1159239"/>
            <a:ext cx="3872085" cy="2446247"/>
          </a:xfrm>
          <a:prstGeom prst="rect">
            <a:avLst/>
          </a:prstGeom>
          <a:noFill/>
        </p:spPr>
        <p:txBody>
          <a:bodyPr wrap="square">
            <a:spAutoFit/>
          </a:bodyPr>
          <a:lstStyle/>
          <a:p>
            <a:pPr>
              <a:lnSpc>
                <a:spcPct val="114000"/>
              </a:lnSpc>
            </a:pPr>
            <a:r>
              <a:rPr lang="en-US" sz="4000" spc="300" dirty="0">
                <a:solidFill>
                  <a:schemeClr val="bg1"/>
                </a:solidFill>
                <a:latin typeface="e-Ukraine Light" pitchFamily="2" charset="0"/>
              </a:rPr>
              <a:t>MECHANISM </a:t>
            </a:r>
            <a:r>
              <a:rPr lang="en-US" sz="3200" spc="300" dirty="0">
                <a:solidFill>
                  <a:schemeClr val="bg1"/>
                </a:solidFill>
                <a:latin typeface="e-Ukraine Light" pitchFamily="2" charset="0"/>
              </a:rPr>
              <a:t>of</a:t>
            </a:r>
          </a:p>
          <a:p>
            <a:pPr>
              <a:lnSpc>
                <a:spcPct val="114000"/>
              </a:lnSpc>
            </a:pPr>
            <a:r>
              <a:rPr lang="en-US" sz="3200" dirty="0">
                <a:solidFill>
                  <a:schemeClr val="bg1"/>
                </a:solidFill>
                <a:latin typeface="e-Ukraine Light" pitchFamily="2" charset="0"/>
              </a:rPr>
              <a:t>application</a:t>
            </a:r>
            <a:r>
              <a:rPr lang="uk-UA" sz="3200" dirty="0">
                <a:solidFill>
                  <a:schemeClr val="bg1"/>
                </a:solidFill>
                <a:latin typeface="e-Ukraine Light" pitchFamily="2" charset="0"/>
              </a:rPr>
              <a:t>, </a:t>
            </a:r>
            <a:r>
              <a:rPr lang="en-GB" sz="3200" dirty="0">
                <a:solidFill>
                  <a:schemeClr val="bg1"/>
                </a:solidFill>
                <a:latin typeface="e-Ukraine Light" pitchFamily="2" charset="0"/>
              </a:rPr>
              <a:t>lifting</a:t>
            </a:r>
            <a:r>
              <a:rPr lang="en-US" sz="3200" dirty="0">
                <a:solidFill>
                  <a:schemeClr val="bg1"/>
                </a:solidFill>
                <a:latin typeface="e-Ukraine Light" pitchFamily="2" charset="0"/>
              </a:rPr>
              <a:t> and</a:t>
            </a:r>
            <a:r>
              <a:rPr lang="en-US" sz="3200" dirty="0">
                <a:solidFill>
                  <a:srgbClr val="322E21"/>
                </a:solidFill>
                <a:latin typeface="e-Ukraine Light" pitchFamily="2" charset="0"/>
              </a:rPr>
              <a:t> </a:t>
            </a:r>
            <a:r>
              <a:rPr lang="en-US" sz="3200" dirty="0">
                <a:solidFill>
                  <a:schemeClr val="bg1"/>
                </a:solidFill>
                <a:latin typeface="e-Ukraine Light" pitchFamily="2" charset="0"/>
              </a:rPr>
              <a:t>amendment of sanctions</a:t>
            </a:r>
            <a:endParaRPr lang="uk-UA" sz="3200" dirty="0">
              <a:solidFill>
                <a:schemeClr val="bg1"/>
              </a:solidFill>
              <a:latin typeface="e-Ukraine Light" pitchFamily="2" charset="0"/>
            </a:endParaRPr>
          </a:p>
        </p:txBody>
      </p:sp>
      <p:pic>
        <p:nvPicPr>
          <p:cNvPr id="23" name="Picture 37">
            <a:extLst>
              <a:ext uri="{FF2B5EF4-FFF2-40B4-BE49-F238E27FC236}">
                <a16:creationId xmlns:a16="http://schemas.microsoft.com/office/drawing/2014/main" id="{31323DA9-6878-8246-0911-9C33BCA80D93}"/>
              </a:ext>
            </a:extLst>
          </p:cNvPr>
          <p:cNvPicPr>
            <a:picLocks noChangeAspect="1"/>
          </p:cNvPicPr>
          <p:nvPr/>
        </p:nvPicPr>
        <p:blipFill>
          <a:blip r:embed="rId4"/>
          <a:stretch>
            <a:fillRect/>
          </a:stretch>
        </p:blipFill>
        <p:spPr>
          <a:xfrm>
            <a:off x="4235205" y="1836934"/>
            <a:ext cx="3232395" cy="2241014"/>
          </a:xfrm>
          <a:prstGeom prst="rect">
            <a:avLst/>
          </a:prstGeom>
        </p:spPr>
      </p:pic>
      <p:sp>
        <p:nvSpPr>
          <p:cNvPr id="24" name="TextBox 23">
            <a:extLst>
              <a:ext uri="{FF2B5EF4-FFF2-40B4-BE49-F238E27FC236}">
                <a16:creationId xmlns:a16="http://schemas.microsoft.com/office/drawing/2014/main" id="{5A809D02-44AC-E1B2-C8F3-B16C840A9FC0}"/>
              </a:ext>
            </a:extLst>
          </p:cNvPr>
          <p:cNvSpPr txBox="1"/>
          <p:nvPr/>
        </p:nvSpPr>
        <p:spPr>
          <a:xfrm>
            <a:off x="740328" y="4300508"/>
            <a:ext cx="1118952" cy="369332"/>
          </a:xfrm>
          <a:prstGeom prst="rect">
            <a:avLst/>
          </a:prstGeom>
          <a:noFill/>
        </p:spPr>
        <p:txBody>
          <a:bodyPr wrap="square" rtlCol="0">
            <a:spAutoFit/>
          </a:bodyPr>
          <a:lstStyle/>
          <a:p>
            <a:r>
              <a:rPr lang="en-UA" sz="1800" b="1" dirty="0">
                <a:latin typeface="e-Ukraine Light" pitchFamily="2" charset="0"/>
              </a:rPr>
              <a:t>1st </a:t>
            </a:r>
            <a:r>
              <a:rPr lang="en-US" sz="1800" b="1" dirty="0">
                <a:latin typeface="e-Ukraine Light" pitchFamily="2" charset="0"/>
              </a:rPr>
              <a:t>step</a:t>
            </a:r>
            <a:endParaRPr lang="en-UA" sz="1800" b="1" dirty="0">
              <a:latin typeface="e-Ukraine Light" pitchFamily="2" charset="0"/>
            </a:endParaRPr>
          </a:p>
        </p:txBody>
      </p:sp>
      <p:sp>
        <p:nvSpPr>
          <p:cNvPr id="25" name="TextBox 24">
            <a:extLst>
              <a:ext uri="{FF2B5EF4-FFF2-40B4-BE49-F238E27FC236}">
                <a16:creationId xmlns:a16="http://schemas.microsoft.com/office/drawing/2014/main" id="{CF2CA26A-5B9E-85B0-895D-06C3C275CA0F}"/>
              </a:ext>
            </a:extLst>
          </p:cNvPr>
          <p:cNvSpPr txBox="1"/>
          <p:nvPr/>
        </p:nvSpPr>
        <p:spPr>
          <a:xfrm>
            <a:off x="3489120" y="4298305"/>
            <a:ext cx="1118951" cy="369332"/>
          </a:xfrm>
          <a:prstGeom prst="rect">
            <a:avLst/>
          </a:prstGeom>
          <a:noFill/>
        </p:spPr>
        <p:txBody>
          <a:bodyPr wrap="square" rtlCol="0">
            <a:spAutoFit/>
          </a:bodyPr>
          <a:lstStyle/>
          <a:p>
            <a:r>
              <a:rPr lang="en-UA" sz="1800" b="1" dirty="0">
                <a:latin typeface="e-Ukraine Light" pitchFamily="2" charset="0"/>
              </a:rPr>
              <a:t>2d </a:t>
            </a:r>
            <a:r>
              <a:rPr lang="en-US" sz="1800" b="1" dirty="0">
                <a:latin typeface="e-Ukraine Light" pitchFamily="2" charset="0"/>
              </a:rPr>
              <a:t>step</a:t>
            </a:r>
            <a:endParaRPr lang="en-UA" sz="1800" b="1" dirty="0">
              <a:latin typeface="e-Ukraine Light" pitchFamily="2" charset="0"/>
            </a:endParaRPr>
          </a:p>
        </p:txBody>
      </p:sp>
      <p:sp>
        <p:nvSpPr>
          <p:cNvPr id="26" name="TextBox 25">
            <a:extLst>
              <a:ext uri="{FF2B5EF4-FFF2-40B4-BE49-F238E27FC236}">
                <a16:creationId xmlns:a16="http://schemas.microsoft.com/office/drawing/2014/main" id="{9A2FB470-103D-FEC3-3193-9CF3CE20C3E7}"/>
              </a:ext>
            </a:extLst>
          </p:cNvPr>
          <p:cNvSpPr txBox="1"/>
          <p:nvPr/>
        </p:nvSpPr>
        <p:spPr>
          <a:xfrm>
            <a:off x="6229260" y="4293899"/>
            <a:ext cx="1118951" cy="369332"/>
          </a:xfrm>
          <a:prstGeom prst="rect">
            <a:avLst/>
          </a:prstGeom>
          <a:noFill/>
        </p:spPr>
        <p:txBody>
          <a:bodyPr wrap="square" rtlCol="0">
            <a:spAutoFit/>
          </a:bodyPr>
          <a:lstStyle/>
          <a:p>
            <a:r>
              <a:rPr lang="en-UA" sz="1800" b="1" dirty="0">
                <a:latin typeface="e-Ukraine Light" pitchFamily="2" charset="0"/>
              </a:rPr>
              <a:t>3d </a:t>
            </a:r>
            <a:r>
              <a:rPr lang="en-US" sz="1800" b="1" dirty="0">
                <a:latin typeface="e-Ukraine Light" pitchFamily="2" charset="0"/>
              </a:rPr>
              <a:t>step</a:t>
            </a:r>
            <a:endParaRPr lang="en-UA" sz="1800" b="1" dirty="0">
              <a:latin typeface="e-Ukraine Light" pitchFamily="2" charset="0"/>
            </a:endParaRPr>
          </a:p>
        </p:txBody>
      </p:sp>
      <p:sp>
        <p:nvSpPr>
          <p:cNvPr id="27" name="TextBox 26">
            <a:extLst>
              <a:ext uri="{FF2B5EF4-FFF2-40B4-BE49-F238E27FC236}">
                <a16:creationId xmlns:a16="http://schemas.microsoft.com/office/drawing/2014/main" id="{9575D4DD-D3A0-BA99-9656-6D1B98431EDE}"/>
              </a:ext>
            </a:extLst>
          </p:cNvPr>
          <p:cNvSpPr txBox="1"/>
          <p:nvPr/>
        </p:nvSpPr>
        <p:spPr>
          <a:xfrm>
            <a:off x="9185660" y="4291389"/>
            <a:ext cx="1118951" cy="369332"/>
          </a:xfrm>
          <a:prstGeom prst="rect">
            <a:avLst/>
          </a:prstGeom>
          <a:noFill/>
        </p:spPr>
        <p:txBody>
          <a:bodyPr wrap="square" rtlCol="0">
            <a:spAutoFit/>
          </a:bodyPr>
          <a:lstStyle/>
          <a:p>
            <a:r>
              <a:rPr lang="en-UA" sz="1800" b="1" dirty="0">
                <a:latin typeface="e-Ukraine Light" pitchFamily="2" charset="0"/>
              </a:rPr>
              <a:t>4th </a:t>
            </a:r>
            <a:r>
              <a:rPr lang="en-US" sz="1800" b="1" dirty="0">
                <a:latin typeface="e-Ukraine Light" pitchFamily="2" charset="0"/>
              </a:rPr>
              <a:t>step</a:t>
            </a:r>
            <a:endParaRPr lang="en-UA" sz="1800" b="1" dirty="0">
              <a:latin typeface="e-Ukraine Light" pitchFamily="2" charset="0"/>
            </a:endParaRPr>
          </a:p>
        </p:txBody>
      </p:sp>
      <p:sp>
        <p:nvSpPr>
          <p:cNvPr id="2" name="TextBox 1">
            <a:extLst>
              <a:ext uri="{FF2B5EF4-FFF2-40B4-BE49-F238E27FC236}">
                <a16:creationId xmlns:a16="http://schemas.microsoft.com/office/drawing/2014/main" id="{CEE569F5-0014-0544-9A0F-22558FE34665}"/>
              </a:ext>
            </a:extLst>
          </p:cNvPr>
          <p:cNvSpPr txBox="1"/>
          <p:nvPr/>
        </p:nvSpPr>
        <p:spPr>
          <a:xfrm>
            <a:off x="770988" y="5095283"/>
            <a:ext cx="2718132" cy="1200329"/>
          </a:xfrm>
          <a:prstGeom prst="rect">
            <a:avLst/>
          </a:prstGeom>
          <a:noFill/>
        </p:spPr>
        <p:txBody>
          <a:bodyPr wrap="square" rtlCol="0">
            <a:spAutoFit/>
          </a:bodyPr>
          <a:lstStyle/>
          <a:p>
            <a:r>
              <a:rPr lang="en-US" sz="1800" dirty="0">
                <a:latin typeface="e-Ukraine Light" pitchFamily="2" charset="0"/>
              </a:rPr>
              <a:t>Proposal</a:t>
            </a:r>
            <a:r>
              <a:rPr lang="en-GB" sz="1800" dirty="0">
                <a:latin typeface="e-Ukraine Light" pitchFamily="2" charset="0"/>
              </a:rPr>
              <a:t> to apply, lift and amend sanctions is generated by the </a:t>
            </a:r>
            <a:r>
              <a:rPr lang="en-GB" sz="1800" b="1" u="sng" dirty="0">
                <a:latin typeface="e-Ukraine Light" pitchFamily="2" charset="0"/>
              </a:rPr>
              <a:t>MOD of Ukraine</a:t>
            </a:r>
            <a:endParaRPr lang="uk-UA" sz="1800" b="1" u="sng" dirty="0">
              <a:latin typeface="e-Ukraine Light" pitchFamily="2" charset="0"/>
            </a:endParaRPr>
          </a:p>
        </p:txBody>
      </p:sp>
    </p:spTree>
    <p:extLst>
      <p:ext uri="{BB962C8B-B14F-4D97-AF65-F5344CB8AC3E}">
        <p14:creationId xmlns:p14="http://schemas.microsoft.com/office/powerpoint/2010/main" val="4042684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222C39-B5AD-3087-FF7E-691E2D6ABAD4}"/>
              </a:ext>
            </a:extLst>
          </p:cNvPr>
          <p:cNvSpPr>
            <a:spLocks noGrp="1"/>
          </p:cNvSpPr>
          <p:nvPr>
            <p:ph type="body" idx="2"/>
          </p:nvPr>
        </p:nvSpPr>
        <p:spPr/>
        <p:txBody>
          <a:bodyPr/>
          <a:lstStyle/>
          <a:p>
            <a:endParaRPr lang="en-US"/>
          </a:p>
        </p:txBody>
      </p:sp>
      <p:sp>
        <p:nvSpPr>
          <p:cNvPr id="4" name="Text Placeholder 3">
            <a:extLst>
              <a:ext uri="{FF2B5EF4-FFF2-40B4-BE49-F238E27FC236}">
                <a16:creationId xmlns:a16="http://schemas.microsoft.com/office/drawing/2014/main" id="{C5C67555-9206-7EBC-C0D1-451BA469B109}"/>
              </a:ext>
            </a:extLst>
          </p:cNvPr>
          <p:cNvSpPr>
            <a:spLocks noGrp="1"/>
          </p:cNvSpPr>
          <p:nvPr>
            <p:ph type="body" idx="3"/>
          </p:nvPr>
        </p:nvSpPr>
        <p:spPr/>
        <p:txBody>
          <a:bodyPr/>
          <a:lstStyle/>
          <a:p>
            <a:endParaRPr lang="en-US"/>
          </a:p>
        </p:txBody>
      </p:sp>
      <p:sp>
        <p:nvSpPr>
          <p:cNvPr id="5" name="Text Placeholder 4">
            <a:extLst>
              <a:ext uri="{FF2B5EF4-FFF2-40B4-BE49-F238E27FC236}">
                <a16:creationId xmlns:a16="http://schemas.microsoft.com/office/drawing/2014/main" id="{424E09E2-DA47-0E0B-B28E-BC6C704E9B52}"/>
              </a:ext>
            </a:extLst>
          </p:cNvPr>
          <p:cNvSpPr>
            <a:spLocks noGrp="1"/>
          </p:cNvSpPr>
          <p:nvPr>
            <p:ph type="body" idx="4"/>
          </p:nvPr>
        </p:nvSpPr>
        <p:spPr>
          <a:xfrm>
            <a:off x="0" y="1275448"/>
            <a:ext cx="11026963" cy="2674641"/>
          </a:xfrm>
        </p:spPr>
        <p:txBody>
          <a:bodyPr/>
          <a:lstStyle/>
          <a:p>
            <a:pPr algn="just"/>
            <a:r>
              <a:rPr lang="en-US" sz="2000" kern="0" dirty="0">
                <a:effectLst/>
                <a:latin typeface="e-Ukraine Light" pitchFamily="2" charset="0"/>
                <a:ea typeface="Times New Roman" panose="02020603050405020304" pitchFamily="18" charset="0"/>
              </a:rPr>
              <a:t>    Establishing a built in operational and tactical military command mechanism which allows to document and transmit the evidence of the opponent’s breach of law on a very low level of tactical operations to strategic level to expose that type of inferior actions and to inform decision-making process. This mechanism is configured for </a:t>
            </a:r>
            <a:r>
              <a:rPr lang="en-US" sz="2000" i="1" u="sng" kern="0" dirty="0">
                <a:effectLst/>
                <a:latin typeface="e-Ukraine Light" pitchFamily="2" charset="0"/>
                <a:ea typeface="Times New Roman" panose="02020603050405020304" pitchFamily="18" charset="0"/>
              </a:rPr>
              <a:t>enhancing synchronization of strategic litigation and national security operations</a:t>
            </a:r>
            <a:r>
              <a:rPr lang="en-US" sz="2000" kern="0" dirty="0">
                <a:effectLst/>
                <a:latin typeface="e-Ukraine Light" pitchFamily="2" charset="0"/>
                <a:ea typeface="Times New Roman" panose="02020603050405020304" pitchFamily="18" charset="0"/>
              </a:rPr>
              <a:t> with objective-driven analysis to identify the way of using law to achieve strategic objectives and apply good faith interpretation of international law.</a:t>
            </a:r>
            <a:r>
              <a:rPr lang="en-US" sz="2000" dirty="0">
                <a:effectLst/>
                <a:latin typeface="e-Ukraine Light" pitchFamily="2" charset="0"/>
              </a:rPr>
              <a:t> </a:t>
            </a:r>
            <a:endParaRPr lang="en-US" sz="2000" dirty="0">
              <a:latin typeface="e-Ukraine Light" pitchFamily="2" charset="0"/>
            </a:endParaRPr>
          </a:p>
        </p:txBody>
      </p:sp>
      <p:sp>
        <p:nvSpPr>
          <p:cNvPr id="6" name="Slide Number Placeholder 5">
            <a:extLst>
              <a:ext uri="{FF2B5EF4-FFF2-40B4-BE49-F238E27FC236}">
                <a16:creationId xmlns:a16="http://schemas.microsoft.com/office/drawing/2014/main" id="{F579CC51-2A4C-2122-2185-D79FD29F4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6</a:t>
            </a:fld>
            <a:endParaRPr lang="en-UA"/>
          </a:p>
        </p:txBody>
      </p:sp>
      <p:pic>
        <p:nvPicPr>
          <p:cNvPr id="8" name="Рисунок 7"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A741ECF9-792B-2DE9-EEB3-3C138C2E28FC}"/>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9" name="Rectangle 4">
            <a:extLst>
              <a:ext uri="{FF2B5EF4-FFF2-40B4-BE49-F238E27FC236}">
                <a16:creationId xmlns:a16="http://schemas.microsoft.com/office/drawing/2014/main" id="{1134A97D-837C-4229-0004-DB0DC31F54A8}"/>
              </a:ext>
            </a:extLst>
          </p:cNvPr>
          <p:cNvSpPr/>
          <p:nvPr/>
        </p:nvSpPr>
        <p:spPr>
          <a:xfrm>
            <a:off x="357260" y="-68641"/>
            <a:ext cx="9924423" cy="1231597"/>
          </a:xfrm>
          <a:prstGeom prst="rect">
            <a:avLst/>
          </a:prstGeom>
          <a:solidFill>
            <a:srgbClr val="32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TextBox 9">
            <a:extLst>
              <a:ext uri="{FF2B5EF4-FFF2-40B4-BE49-F238E27FC236}">
                <a16:creationId xmlns:a16="http://schemas.microsoft.com/office/drawing/2014/main" id="{0200DD22-E9E2-2DCC-1C11-08073B6DD200}"/>
              </a:ext>
            </a:extLst>
          </p:cNvPr>
          <p:cNvSpPr txBox="1"/>
          <p:nvPr/>
        </p:nvSpPr>
        <p:spPr>
          <a:xfrm>
            <a:off x="479425" y="493742"/>
            <a:ext cx="10399529" cy="584775"/>
          </a:xfrm>
          <a:prstGeom prst="rect">
            <a:avLst/>
          </a:prstGeom>
          <a:noFill/>
        </p:spPr>
        <p:txBody>
          <a:bodyPr wrap="square" rtlCol="0">
            <a:spAutoFit/>
          </a:bodyPr>
          <a:lstStyle/>
          <a:p>
            <a:r>
              <a:rPr lang="en-US" sz="3200" dirty="0">
                <a:solidFill>
                  <a:schemeClr val="bg1"/>
                </a:solidFill>
                <a:latin typeface="e-Ukraine Light" pitchFamily="2" charset="0"/>
              </a:rPr>
              <a:t>STRATEGIC SYNCHRONIZATION</a:t>
            </a:r>
            <a:endParaRPr lang="ru-UA" sz="3200" dirty="0">
              <a:solidFill>
                <a:schemeClr val="bg1"/>
              </a:solidFill>
              <a:latin typeface="e-Ukraine Light" pitchFamily="2" charset="0"/>
            </a:endParaRPr>
          </a:p>
        </p:txBody>
      </p:sp>
      <p:sp>
        <p:nvSpPr>
          <p:cNvPr id="13" name="Текст 6">
            <a:extLst>
              <a:ext uri="{FF2B5EF4-FFF2-40B4-BE49-F238E27FC236}">
                <a16:creationId xmlns:a16="http://schemas.microsoft.com/office/drawing/2014/main" id="{68ADF6DD-2121-D47C-A1E0-4E8EBB13E0A4}"/>
              </a:ext>
            </a:extLst>
          </p:cNvPr>
          <p:cNvSpPr txBox="1">
            <a:spLocks/>
          </p:cNvSpPr>
          <p:nvPr/>
        </p:nvSpPr>
        <p:spPr>
          <a:xfrm>
            <a:off x="2531772" y="4435457"/>
            <a:ext cx="9204959" cy="171854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buFontTx/>
              <a:buNone/>
              <a:defRPr/>
            </a:pPr>
            <a:r>
              <a:rPr lang="en-US" sz="2400" b="1" kern="1200" dirty="0">
                <a:solidFill>
                  <a:srgbClr val="322E21"/>
                </a:solidFill>
                <a:latin typeface="e-Ukraine Light" pitchFamily="2" charset="0"/>
                <a:ea typeface="+mn-ea"/>
                <a:cs typeface="+mn-cs"/>
              </a:rPr>
              <a:t>Legal Service</a:t>
            </a:r>
          </a:p>
          <a:p>
            <a:pPr>
              <a:buClrTx/>
              <a:buFontTx/>
              <a:buNone/>
              <a:defRPr/>
            </a:pPr>
            <a:endParaRPr lang="uk-UA" sz="1600" kern="1200" dirty="0">
              <a:solidFill>
                <a:srgbClr val="322E21"/>
              </a:solidFill>
              <a:latin typeface="e-Ukraine Light" pitchFamily="2" charset="0"/>
              <a:ea typeface="+mn-ea"/>
              <a:cs typeface="+mn-cs"/>
            </a:endParaRPr>
          </a:p>
          <a:p>
            <a:pPr marL="285750" indent="-285750">
              <a:spcAft>
                <a:spcPts val="600"/>
              </a:spcAft>
              <a:buClrTx/>
              <a:buFontTx/>
              <a:buChar char="-"/>
              <a:defRPr/>
            </a:pPr>
            <a:r>
              <a:rPr lang="en-US" sz="2000" kern="0" dirty="0">
                <a:solidFill>
                  <a:srgbClr val="322F20"/>
                </a:solidFill>
                <a:effectLst/>
                <a:latin typeface="e-Ukraine Light" pitchFamily="2" charset="0"/>
                <a:ea typeface="Times New Roman" panose="02020603050405020304" pitchFamily="18" charset="0"/>
              </a:rPr>
              <a:t>International law violations</a:t>
            </a:r>
            <a:r>
              <a:rPr lang="en-US" sz="2000" dirty="0">
                <a:solidFill>
                  <a:srgbClr val="322F20"/>
                </a:solidFill>
                <a:latin typeface="e-Ukraine Light" pitchFamily="2" charset="0"/>
                <a:ea typeface="Times New Roman" panose="02020603050405020304" pitchFamily="18" charset="0"/>
              </a:rPr>
              <a:t> e</a:t>
            </a:r>
            <a:r>
              <a:rPr lang="en-US" sz="2000" kern="0" dirty="0">
                <a:solidFill>
                  <a:srgbClr val="322F20"/>
                </a:solidFill>
                <a:effectLst/>
                <a:latin typeface="e-Ukraine Light" pitchFamily="2" charset="0"/>
                <a:ea typeface="Times New Roman" panose="02020603050405020304" pitchFamily="18" charset="0"/>
              </a:rPr>
              <a:t>vidence recording, collection, and referring to the law enforcement agencies, </a:t>
            </a:r>
            <a:r>
              <a:rPr lang="en-US" sz="2000" kern="1200" dirty="0">
                <a:solidFill>
                  <a:srgbClr val="322E21"/>
                </a:solidFill>
                <a:latin typeface="e-Ukraine Light" pitchFamily="2" charset="0"/>
                <a:ea typeface="+mn-ea"/>
                <a:cs typeface="+mn-cs"/>
              </a:rPr>
              <a:t>Prosecutor General Office, MOJ, MFA</a:t>
            </a:r>
          </a:p>
          <a:p>
            <a:pPr marL="285750" indent="-285750">
              <a:spcAft>
                <a:spcPts val="600"/>
              </a:spcAft>
              <a:buClrTx/>
              <a:buFontTx/>
              <a:buChar char="-"/>
              <a:defRPr/>
            </a:pPr>
            <a:r>
              <a:rPr lang="en-US" sz="2000" kern="1200" dirty="0">
                <a:solidFill>
                  <a:srgbClr val="322E21"/>
                </a:solidFill>
                <a:latin typeface="e-Ukraine Light" pitchFamily="2" charset="0"/>
                <a:ea typeface="+mn-ea"/>
                <a:cs typeface="+mn-cs"/>
              </a:rPr>
              <a:t>Preliminary legal review</a:t>
            </a:r>
            <a:endParaRPr lang="uk-UA" sz="2000" kern="1200" dirty="0">
              <a:solidFill>
                <a:srgbClr val="322E21"/>
              </a:solidFill>
              <a:latin typeface="e-Ukraine Light" pitchFamily="2" charset="0"/>
              <a:ea typeface="+mn-ea"/>
              <a:cs typeface="+mn-cs"/>
            </a:endParaRPr>
          </a:p>
          <a:p>
            <a:endParaRPr lang="ru-UA" sz="1100" dirty="0">
              <a:solidFill>
                <a:srgbClr val="322E21"/>
              </a:solidFill>
              <a:latin typeface="e-Ukraine Light" pitchFamily="2" charset="0"/>
            </a:endParaRPr>
          </a:p>
        </p:txBody>
      </p:sp>
      <p:pic>
        <p:nvPicPr>
          <p:cNvPr id="14" name="Picture 39">
            <a:extLst>
              <a:ext uri="{FF2B5EF4-FFF2-40B4-BE49-F238E27FC236}">
                <a16:creationId xmlns:a16="http://schemas.microsoft.com/office/drawing/2014/main" id="{AB489B0D-5D27-6394-2834-131A0E58C59A}"/>
              </a:ext>
            </a:extLst>
          </p:cNvPr>
          <p:cNvPicPr>
            <a:picLocks noChangeAspect="1"/>
          </p:cNvPicPr>
          <p:nvPr/>
        </p:nvPicPr>
        <p:blipFill>
          <a:blip r:embed="rId4">
            <a:duotone>
              <a:prstClr val="black"/>
              <a:srgbClr val="322E21">
                <a:tint val="45000"/>
                <a:satMod val="400000"/>
              </a:srgbClr>
            </a:duotone>
          </a:blip>
          <a:stretch>
            <a:fillRect/>
          </a:stretch>
        </p:blipFill>
        <p:spPr>
          <a:xfrm>
            <a:off x="1005220" y="4487639"/>
            <a:ext cx="685800" cy="685800"/>
          </a:xfrm>
          <a:prstGeom prst="rect">
            <a:avLst/>
          </a:prstGeom>
          <a:ln>
            <a:noFill/>
          </a:ln>
        </p:spPr>
      </p:pic>
      <p:cxnSp>
        <p:nvCxnSpPr>
          <p:cNvPr id="15" name="Прямая соединительная линия 14">
            <a:extLst>
              <a:ext uri="{FF2B5EF4-FFF2-40B4-BE49-F238E27FC236}">
                <a16:creationId xmlns:a16="http://schemas.microsoft.com/office/drawing/2014/main" id="{6FB6E704-1E65-128A-ED8B-19A4F482691A}"/>
              </a:ext>
            </a:extLst>
          </p:cNvPr>
          <p:cNvCxnSpPr>
            <a:cxnSpLocks/>
          </p:cNvCxnSpPr>
          <p:nvPr/>
        </p:nvCxnSpPr>
        <p:spPr>
          <a:xfrm>
            <a:off x="525169" y="4252856"/>
            <a:ext cx="11211562" cy="0"/>
          </a:xfrm>
          <a:prstGeom prst="line">
            <a:avLst/>
          </a:prstGeom>
          <a:ln>
            <a:solidFill>
              <a:srgbClr val="322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40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F4892AD3-6DB2-6003-7C54-402B6CF230F4}"/>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5" name="Текст 4">
            <a:extLst>
              <a:ext uri="{FF2B5EF4-FFF2-40B4-BE49-F238E27FC236}">
                <a16:creationId xmlns:a16="http://schemas.microsoft.com/office/drawing/2014/main" id="{E954A87A-2684-97DD-776D-F9D05A38BB3B}"/>
              </a:ext>
            </a:extLst>
          </p:cNvPr>
          <p:cNvSpPr>
            <a:spLocks noGrp="1"/>
          </p:cNvSpPr>
          <p:nvPr>
            <p:ph type="body" idx="4"/>
          </p:nvPr>
        </p:nvSpPr>
        <p:spPr/>
        <p:txBody>
          <a:bodyPr/>
          <a:lstStyle/>
          <a:p>
            <a:endParaRPr lang="ru-UA"/>
          </a:p>
        </p:txBody>
      </p:sp>
      <p:sp>
        <p:nvSpPr>
          <p:cNvPr id="6" name="Текст 5">
            <a:extLst>
              <a:ext uri="{FF2B5EF4-FFF2-40B4-BE49-F238E27FC236}">
                <a16:creationId xmlns:a16="http://schemas.microsoft.com/office/drawing/2014/main" id="{4B5EB79F-3C63-5CB3-9785-9EBDF25AA232}"/>
              </a:ext>
            </a:extLst>
          </p:cNvPr>
          <p:cNvSpPr>
            <a:spLocks noGrp="1"/>
          </p:cNvSpPr>
          <p:nvPr>
            <p:ph type="body" idx="5"/>
          </p:nvPr>
        </p:nvSpPr>
        <p:spPr/>
        <p:txBody>
          <a:bodyPr/>
          <a:lstStyle/>
          <a:p>
            <a:endParaRPr lang="ru-UA"/>
          </a:p>
        </p:txBody>
      </p:sp>
      <p:sp>
        <p:nvSpPr>
          <p:cNvPr id="8" name="Номер слайда 7">
            <a:extLst>
              <a:ext uri="{FF2B5EF4-FFF2-40B4-BE49-F238E27FC236}">
                <a16:creationId xmlns:a16="http://schemas.microsoft.com/office/drawing/2014/main" id="{CA8D6A79-F868-2D30-A59F-67D69FCF40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7</a:t>
            </a:fld>
            <a:endParaRPr lang="en-UA"/>
          </a:p>
        </p:txBody>
      </p:sp>
      <p:sp>
        <p:nvSpPr>
          <p:cNvPr id="12" name="Прямоугольник 11">
            <a:extLst>
              <a:ext uri="{FF2B5EF4-FFF2-40B4-BE49-F238E27FC236}">
                <a16:creationId xmlns:a16="http://schemas.microsoft.com/office/drawing/2014/main" id="{F99CFA12-A8CF-358E-A66C-DEA95215B8E0}"/>
              </a:ext>
            </a:extLst>
          </p:cNvPr>
          <p:cNvSpPr/>
          <p:nvPr/>
        </p:nvSpPr>
        <p:spPr>
          <a:xfrm>
            <a:off x="5343720" y="1202033"/>
            <a:ext cx="5916267" cy="3543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22E21"/>
                </a:solidFill>
                <a:latin typeface="e-Ukraine Light" pitchFamily="2" charset="0"/>
              </a:rPr>
              <a:t>Background:</a:t>
            </a:r>
            <a:r>
              <a:rPr lang="en-US" sz="2400" dirty="0">
                <a:solidFill>
                  <a:srgbClr val="322E21"/>
                </a:solidFill>
                <a:latin typeface="e-Ukraine Light" pitchFamily="2" charset="0"/>
              </a:rPr>
              <a:t> Incident that occurred on 25 November 2018 in the Kerch strait, during which the russian federal security service (FSB) coast guard fired upon and captured three Ukrainian navy vessels (the Nikopol, the Berdyansk, the Yani Kapu) and 24 servicemen after they attempted to transit from the Black sea into the Sea of Azov through the strait on their way to the port of Mariupol </a:t>
            </a:r>
          </a:p>
        </p:txBody>
      </p:sp>
      <p:pic>
        <p:nvPicPr>
          <p:cNvPr id="13" name="Picture 9" descr="File:Kerch Strait incident.png - Wikimedia Commons">
            <a:extLst>
              <a:ext uri="{FF2B5EF4-FFF2-40B4-BE49-F238E27FC236}">
                <a16:creationId xmlns:a16="http://schemas.microsoft.com/office/drawing/2014/main" id="{AB2A6F1B-6E40-AFF3-6DF3-C194E5BE870C}"/>
              </a:ext>
            </a:extLst>
          </p:cNvPr>
          <p:cNvPicPr>
            <a:picLocks noChangeAspect="1" noChangeArrowheads="1"/>
          </p:cNvPicPr>
          <p:nvPr/>
        </p:nvPicPr>
        <p:blipFill>
          <a:blip r:embed="rId4" cstate="print"/>
          <a:srcRect/>
          <a:stretch>
            <a:fillRect/>
          </a:stretch>
        </p:blipFill>
        <p:spPr bwMode="auto">
          <a:xfrm>
            <a:off x="529162" y="2808287"/>
            <a:ext cx="2658878" cy="1937340"/>
          </a:xfrm>
          <a:prstGeom prst="rect">
            <a:avLst/>
          </a:prstGeom>
          <a:noFill/>
        </p:spPr>
      </p:pic>
      <p:pic>
        <p:nvPicPr>
          <p:cNvPr id="14" name="Picture 19" descr="Николаевский судостроительный завод завершил ремонт МБАК «Бердянск ...">
            <a:extLst>
              <a:ext uri="{FF2B5EF4-FFF2-40B4-BE49-F238E27FC236}">
                <a16:creationId xmlns:a16="http://schemas.microsoft.com/office/drawing/2014/main" id="{5F011150-87A0-A4B6-C114-904728E27EA7}"/>
              </a:ext>
            </a:extLst>
          </p:cNvPr>
          <p:cNvPicPr>
            <a:picLocks noChangeAspect="1" noChangeArrowheads="1"/>
          </p:cNvPicPr>
          <p:nvPr/>
        </p:nvPicPr>
        <p:blipFill>
          <a:blip r:embed="rId5" cstate="print"/>
          <a:srcRect/>
          <a:stretch>
            <a:fillRect/>
          </a:stretch>
        </p:blipFill>
        <p:spPr bwMode="auto">
          <a:xfrm>
            <a:off x="3188040" y="2808287"/>
            <a:ext cx="1693270" cy="1937340"/>
          </a:xfrm>
          <a:prstGeom prst="rect">
            <a:avLst/>
          </a:prstGeom>
          <a:noFill/>
        </p:spPr>
      </p:pic>
      <p:sp>
        <p:nvSpPr>
          <p:cNvPr id="2" name="Прямоугольник 1">
            <a:extLst>
              <a:ext uri="{FF2B5EF4-FFF2-40B4-BE49-F238E27FC236}">
                <a16:creationId xmlns:a16="http://schemas.microsoft.com/office/drawing/2014/main" id="{3F4A68B3-872D-675A-2AB7-7779AE38AFD3}"/>
              </a:ext>
            </a:extLst>
          </p:cNvPr>
          <p:cNvSpPr/>
          <p:nvPr/>
        </p:nvSpPr>
        <p:spPr>
          <a:xfrm>
            <a:off x="479425" y="0"/>
            <a:ext cx="4401885" cy="2692400"/>
          </a:xfrm>
          <a:prstGeom prst="rect">
            <a:avLst/>
          </a:prstGeom>
          <a:solidFill>
            <a:srgbClr val="322F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e-Ukraine Light" pitchFamily="2" charset="0"/>
              </a:rPr>
              <a:t>International Tribunal  for the law of the sea</a:t>
            </a:r>
          </a:p>
          <a:p>
            <a:pPr algn="ctr"/>
            <a:r>
              <a:rPr lang="en-US" sz="2400" dirty="0">
                <a:latin typeface="e-Ukraine Light" pitchFamily="2" charset="0"/>
              </a:rPr>
              <a:t>Case concerning the detention of three Ukrainian naval vessels </a:t>
            </a:r>
          </a:p>
          <a:p>
            <a:pPr algn="ctr"/>
            <a:r>
              <a:rPr lang="en-US" sz="2400" dirty="0">
                <a:latin typeface="e-Ukraine Light" pitchFamily="2" charset="0"/>
              </a:rPr>
              <a:t>(Ukraine v. Russian Federation), Provisional Measures</a:t>
            </a:r>
          </a:p>
          <a:p>
            <a:pPr algn="ctr"/>
            <a:endParaRPr lang="ru-UA" dirty="0"/>
          </a:p>
        </p:txBody>
      </p:sp>
    </p:spTree>
    <p:extLst>
      <p:ext uri="{BB962C8B-B14F-4D97-AF65-F5344CB8AC3E}">
        <p14:creationId xmlns:p14="http://schemas.microsoft.com/office/powerpoint/2010/main" val="266645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4FD263F6-E161-EE48-EF8C-1EB6C8D5C082}"/>
              </a:ext>
            </a:extLst>
          </p:cNvPr>
          <p:cNvPicPr>
            <a:picLocks noChangeAspect="1"/>
          </p:cNvPicPr>
          <p:nvPr/>
        </p:nvPicPr>
        <p:blipFill>
          <a:blip r:embed="rId3">
            <a:alphaModFix amt="5000"/>
          </a:blip>
          <a:stretch>
            <a:fillRect/>
          </a:stretch>
        </p:blipFill>
        <p:spPr>
          <a:xfrm>
            <a:off x="5846918" y="606234"/>
            <a:ext cx="4909872" cy="5547768"/>
          </a:xfrm>
          <a:prstGeom prst="rect">
            <a:avLst/>
          </a:prstGeom>
        </p:spPr>
      </p:pic>
      <p:sp>
        <p:nvSpPr>
          <p:cNvPr id="5" name="Текст 4">
            <a:extLst>
              <a:ext uri="{FF2B5EF4-FFF2-40B4-BE49-F238E27FC236}">
                <a16:creationId xmlns:a16="http://schemas.microsoft.com/office/drawing/2014/main" id="{23D0EAA7-F956-A9B3-37AB-3E347C726579}"/>
              </a:ext>
            </a:extLst>
          </p:cNvPr>
          <p:cNvSpPr>
            <a:spLocks noGrp="1"/>
          </p:cNvSpPr>
          <p:nvPr>
            <p:ph type="body" idx="4"/>
          </p:nvPr>
        </p:nvSpPr>
        <p:spPr/>
        <p:txBody>
          <a:bodyPr/>
          <a:lstStyle/>
          <a:p>
            <a:endParaRPr lang="ru-UA"/>
          </a:p>
        </p:txBody>
      </p:sp>
      <p:sp>
        <p:nvSpPr>
          <p:cNvPr id="6" name="Текст 5">
            <a:extLst>
              <a:ext uri="{FF2B5EF4-FFF2-40B4-BE49-F238E27FC236}">
                <a16:creationId xmlns:a16="http://schemas.microsoft.com/office/drawing/2014/main" id="{43CA0B72-E461-29F9-F2AE-6058EE9E41BA}"/>
              </a:ext>
            </a:extLst>
          </p:cNvPr>
          <p:cNvSpPr>
            <a:spLocks noGrp="1"/>
          </p:cNvSpPr>
          <p:nvPr>
            <p:ph type="body" idx="5"/>
          </p:nvPr>
        </p:nvSpPr>
        <p:spPr/>
        <p:txBody>
          <a:bodyPr/>
          <a:lstStyle/>
          <a:p>
            <a:endParaRPr lang="ru-UA"/>
          </a:p>
        </p:txBody>
      </p:sp>
      <p:sp>
        <p:nvSpPr>
          <p:cNvPr id="8" name="Номер слайда 7">
            <a:extLst>
              <a:ext uri="{FF2B5EF4-FFF2-40B4-BE49-F238E27FC236}">
                <a16:creationId xmlns:a16="http://schemas.microsoft.com/office/drawing/2014/main" id="{FD5A05E3-F725-641E-9EDC-805F1F955F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A" smtClean="0"/>
              <a:t>8</a:t>
            </a:fld>
            <a:endParaRPr lang="en-UA"/>
          </a:p>
        </p:txBody>
      </p:sp>
      <p:sp>
        <p:nvSpPr>
          <p:cNvPr id="13" name="TextBox 12">
            <a:extLst>
              <a:ext uri="{FF2B5EF4-FFF2-40B4-BE49-F238E27FC236}">
                <a16:creationId xmlns:a16="http://schemas.microsoft.com/office/drawing/2014/main" id="{EA72A961-A30E-2775-824D-423BE976914E}"/>
              </a:ext>
            </a:extLst>
          </p:cNvPr>
          <p:cNvSpPr txBox="1"/>
          <p:nvPr/>
        </p:nvSpPr>
        <p:spPr>
          <a:xfrm>
            <a:off x="5118100" y="1876792"/>
            <a:ext cx="6630987" cy="2445285"/>
          </a:xfrm>
          <a:prstGeom prst="rect">
            <a:avLst/>
          </a:prstGeom>
          <a:noFill/>
        </p:spPr>
        <p:txBody>
          <a:bodyPr wrap="square" rtlCol="0">
            <a:spAutoFit/>
          </a:bodyPr>
          <a:lstStyle/>
          <a:p>
            <a:pPr algn="just">
              <a:lnSpc>
                <a:spcPct val="150000"/>
              </a:lnSpc>
            </a:pPr>
            <a:r>
              <a:rPr lang="en-US" sz="2400" b="1" dirty="0">
                <a:latin typeface="e-Ukraine Light" pitchFamily="2" charset="0"/>
              </a:rPr>
              <a:t>Key responsibilities: </a:t>
            </a:r>
          </a:p>
          <a:p>
            <a:pPr marL="285750" indent="-285750" algn="just">
              <a:lnSpc>
                <a:spcPct val="150000"/>
              </a:lnSpc>
              <a:buFont typeface="Arial" panose="020B0604020202020204" pitchFamily="34" charset="0"/>
              <a:buChar char="•"/>
            </a:pPr>
            <a:r>
              <a:rPr lang="en-US" sz="2000" dirty="0">
                <a:latin typeface="e-Ukraine Light" pitchFamily="2" charset="0"/>
              </a:rPr>
              <a:t>advising on the NAVY legal procedures</a:t>
            </a:r>
          </a:p>
          <a:p>
            <a:pPr marL="285750" indent="-285750" algn="just">
              <a:lnSpc>
                <a:spcPct val="150000"/>
              </a:lnSpc>
              <a:buFont typeface="Arial" panose="020B0604020202020204" pitchFamily="34" charset="0"/>
              <a:buChar char="•"/>
            </a:pPr>
            <a:r>
              <a:rPr lang="en-US" sz="2000" dirty="0">
                <a:latin typeface="e-Ukraine Light" pitchFamily="2" charset="0"/>
              </a:rPr>
              <a:t>providing documents and evidences relevant to the case</a:t>
            </a:r>
          </a:p>
          <a:p>
            <a:pPr marL="285750" indent="-285750" algn="just">
              <a:lnSpc>
                <a:spcPct val="150000"/>
              </a:lnSpc>
              <a:buFont typeface="Arial" panose="020B0604020202020204" pitchFamily="34" charset="0"/>
              <a:buChar char="•"/>
            </a:pPr>
            <a:r>
              <a:rPr lang="en-US" sz="2000" dirty="0">
                <a:latin typeface="e-Ukraine Light" pitchFamily="2" charset="0"/>
              </a:rPr>
              <a:t>consulting on the NAVAL battle rhythm nuances</a:t>
            </a:r>
          </a:p>
          <a:p>
            <a:pPr marL="285750" indent="-285750" algn="just">
              <a:lnSpc>
                <a:spcPct val="150000"/>
              </a:lnSpc>
              <a:buFont typeface="Arial" panose="020B0604020202020204" pitchFamily="34" charset="0"/>
              <a:buChar char="•"/>
            </a:pPr>
            <a:r>
              <a:rPr lang="en-US" sz="2000" dirty="0">
                <a:latin typeface="e-Ukraine Light" pitchFamily="2" charset="0"/>
              </a:rPr>
              <a:t>liaising NAVY to MFA regarding the case</a:t>
            </a:r>
          </a:p>
        </p:txBody>
      </p:sp>
      <p:pic>
        <p:nvPicPr>
          <p:cNvPr id="18" name="Picture 2" descr="https://upload.wikimedia.org/wikipedia/commons/3/36/Yani_Kapu_tugboat_attacked_by_Don_patrol_boat.png">
            <a:extLst>
              <a:ext uri="{FF2B5EF4-FFF2-40B4-BE49-F238E27FC236}">
                <a16:creationId xmlns:a16="http://schemas.microsoft.com/office/drawing/2014/main" id="{DDBAB2F8-D0EA-7AFA-DA0C-8FA713C2EB78}"/>
              </a:ext>
            </a:extLst>
          </p:cNvPr>
          <p:cNvPicPr>
            <a:picLocks noChangeAspect="1" noChangeArrowheads="1"/>
          </p:cNvPicPr>
          <p:nvPr/>
        </p:nvPicPr>
        <p:blipFill>
          <a:blip r:embed="rId4" cstate="print"/>
          <a:srcRect/>
          <a:stretch>
            <a:fillRect/>
          </a:stretch>
        </p:blipFill>
        <p:spPr bwMode="auto">
          <a:xfrm>
            <a:off x="479425" y="2840796"/>
            <a:ext cx="4438398" cy="3313206"/>
          </a:xfrm>
          <a:prstGeom prst="rect">
            <a:avLst/>
          </a:prstGeom>
          <a:ln>
            <a:noFill/>
          </a:ln>
          <a:effectLst>
            <a:outerShdw blurRad="292100" dist="139700" dir="2700000" algn="tl" rotWithShape="0">
              <a:srgbClr val="333333">
                <a:alpha val="65000"/>
              </a:srgbClr>
            </a:outerShdw>
          </a:effectLst>
        </p:spPr>
      </p:pic>
      <p:sp>
        <p:nvSpPr>
          <p:cNvPr id="9" name="Прямоугольник 8">
            <a:extLst>
              <a:ext uri="{FF2B5EF4-FFF2-40B4-BE49-F238E27FC236}">
                <a16:creationId xmlns:a16="http://schemas.microsoft.com/office/drawing/2014/main" id="{8BA6D8BE-3126-BA8D-3B02-BFC64313CA41}"/>
              </a:ext>
            </a:extLst>
          </p:cNvPr>
          <p:cNvSpPr/>
          <p:nvPr/>
        </p:nvSpPr>
        <p:spPr>
          <a:xfrm>
            <a:off x="479425" y="0"/>
            <a:ext cx="4401885" cy="2692400"/>
          </a:xfrm>
          <a:prstGeom prst="rect">
            <a:avLst/>
          </a:prstGeom>
          <a:solidFill>
            <a:srgbClr val="322F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e-Ukraine Light" pitchFamily="2" charset="0"/>
              </a:rPr>
              <a:t>The Role of the Legal Service of</a:t>
            </a:r>
            <a:br>
              <a:rPr lang="en-US" sz="2800" b="1" dirty="0">
                <a:solidFill>
                  <a:schemeClr val="bg1"/>
                </a:solidFill>
                <a:latin typeface="e-Ukraine Light" pitchFamily="2" charset="0"/>
              </a:rPr>
            </a:br>
            <a:r>
              <a:rPr lang="en-US" sz="2800" b="1" dirty="0">
                <a:solidFill>
                  <a:schemeClr val="bg1"/>
                </a:solidFill>
                <a:latin typeface="e-Ukraine Light" pitchFamily="2" charset="0"/>
              </a:rPr>
              <a:t>The Armed Forces of Ukraine in the Case</a:t>
            </a:r>
          </a:p>
        </p:txBody>
      </p:sp>
    </p:spTree>
    <p:extLst>
      <p:ext uri="{BB962C8B-B14F-4D97-AF65-F5344CB8AC3E}">
        <p14:creationId xmlns:p14="http://schemas.microsoft.com/office/powerpoint/2010/main" val="377835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aphicFrame>
        <p:nvGraphicFramePr>
          <p:cNvPr id="10" name="Схема 9">
            <a:extLst>
              <a:ext uri="{FF2B5EF4-FFF2-40B4-BE49-F238E27FC236}">
                <a16:creationId xmlns:a16="http://schemas.microsoft.com/office/drawing/2014/main" id="{91FAAB6D-22B5-32EB-5258-2028D3D22EA1}"/>
              </a:ext>
            </a:extLst>
          </p:cNvPr>
          <p:cNvGraphicFramePr/>
          <p:nvPr/>
        </p:nvGraphicFramePr>
        <p:xfrm>
          <a:off x="1655914" y="1137541"/>
          <a:ext cx="9164167" cy="5176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кутник: округлені кути 6">
            <a:extLst>
              <a:ext uri="{FF2B5EF4-FFF2-40B4-BE49-F238E27FC236}">
                <a16:creationId xmlns:a16="http://schemas.microsoft.com/office/drawing/2014/main" id="{3DC4A5E4-A797-9A24-8537-530B6CC14767}"/>
              </a:ext>
            </a:extLst>
          </p:cNvPr>
          <p:cNvSpPr/>
          <p:nvPr/>
        </p:nvSpPr>
        <p:spPr>
          <a:xfrm>
            <a:off x="7926801" y="5383589"/>
            <a:ext cx="2711865" cy="1141385"/>
          </a:xfrm>
          <a:prstGeom prst="roundRect">
            <a:avLst/>
          </a:prstGeom>
          <a:solidFill>
            <a:schemeClr val="tx1">
              <a:lumMod val="25000"/>
              <a:lumOff val="75000"/>
              <a:alpha val="50000"/>
            </a:schemeClr>
          </a:solidFill>
          <a:ln w="28575">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sz="1867"/>
          </a:p>
        </p:txBody>
      </p:sp>
      <p:sp>
        <p:nvSpPr>
          <p:cNvPr id="6" name="Прямокутник: округлені кути 5">
            <a:extLst>
              <a:ext uri="{FF2B5EF4-FFF2-40B4-BE49-F238E27FC236}">
                <a16:creationId xmlns:a16="http://schemas.microsoft.com/office/drawing/2014/main" id="{18977B1E-E56D-99EE-A965-86D1E3180E91}"/>
              </a:ext>
            </a:extLst>
          </p:cNvPr>
          <p:cNvSpPr/>
          <p:nvPr/>
        </p:nvSpPr>
        <p:spPr>
          <a:xfrm>
            <a:off x="1001032" y="2687723"/>
            <a:ext cx="2711865" cy="1141385"/>
          </a:xfrm>
          <a:prstGeom prst="roundRect">
            <a:avLst/>
          </a:prstGeom>
          <a:solidFill>
            <a:schemeClr val="tx1">
              <a:lumMod val="25000"/>
              <a:lumOff val="75000"/>
              <a:alpha val="50000"/>
            </a:schemeClr>
          </a:solidFill>
          <a:ln w="28575">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sz="1867"/>
          </a:p>
        </p:txBody>
      </p:sp>
      <p:sp>
        <p:nvSpPr>
          <p:cNvPr id="4" name="Прямокутник 3">
            <a:extLst>
              <a:ext uri="{FF2B5EF4-FFF2-40B4-BE49-F238E27FC236}">
                <a16:creationId xmlns:a16="http://schemas.microsoft.com/office/drawing/2014/main" id="{C18E53E9-2A32-D183-7260-CCB822D01636}"/>
              </a:ext>
            </a:extLst>
          </p:cNvPr>
          <p:cNvSpPr/>
          <p:nvPr/>
        </p:nvSpPr>
        <p:spPr>
          <a:xfrm>
            <a:off x="248191" y="434607"/>
            <a:ext cx="11695617" cy="6102554"/>
          </a:xfrm>
          <a:prstGeom prst="rect">
            <a:avLst/>
          </a:prstGeom>
          <a:noFill/>
          <a:ln w="3175">
            <a:solidFill>
              <a:srgbClr val="FFE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867"/>
          </a:p>
        </p:txBody>
      </p:sp>
      <p:sp>
        <p:nvSpPr>
          <p:cNvPr id="379" name="Google Shape;379;p20"/>
          <p:cNvSpPr txBox="1">
            <a:spLocks noGrp="1"/>
          </p:cNvSpPr>
          <p:nvPr>
            <p:ph type="title"/>
          </p:nvPr>
        </p:nvSpPr>
        <p:spPr>
          <a:xfrm>
            <a:off x="1655914" y="320839"/>
            <a:ext cx="8990376" cy="780400"/>
          </a:xfrm>
          <a:prstGeom prst="rect">
            <a:avLst/>
          </a:prstGeom>
        </p:spPr>
        <p:txBody>
          <a:bodyPr spcFirstLastPara="1" wrap="square" lIns="121900" tIns="121900" rIns="121900" bIns="121900" anchor="t" anchorCtr="0">
            <a:noAutofit/>
          </a:bodyPr>
          <a:lstStyle/>
          <a:p>
            <a:pPr algn="ctr"/>
            <a:r>
              <a:rPr lang="en-US" sz="3600" b="1" dirty="0"/>
              <a:t>MAIN FUNCTIONS OF THE IWG</a:t>
            </a:r>
          </a:p>
        </p:txBody>
      </p:sp>
      <p:pic>
        <p:nvPicPr>
          <p:cNvPr id="2" name="Picture 8" descr="Збройні сили України — Вікіпедія">
            <a:extLst>
              <a:ext uri="{FF2B5EF4-FFF2-40B4-BE49-F238E27FC236}">
                <a16:creationId xmlns:a16="http://schemas.microsoft.com/office/drawing/2014/main" id="{3CF1A2A2-EFEB-16DA-80F8-FBCB8D0B6C4C}"/>
              </a:ext>
            </a:extLst>
          </p:cNvPr>
          <p:cNvPicPr>
            <a:picLocks noChangeAspect="1" noChangeArrowheads="1"/>
          </p:cNvPicPr>
          <p:nvPr/>
        </p:nvPicPr>
        <p:blipFill>
          <a:blip r:embed="rId8" cstate="hqprint">
            <a:alphaModFix amt="85000"/>
            <a:extLst>
              <a:ext uri="{28A0092B-C50C-407E-A947-70E740481C1C}">
                <a14:useLocalDpi xmlns:a14="http://schemas.microsoft.com/office/drawing/2010/main" val="0"/>
              </a:ext>
            </a:extLst>
          </a:blip>
          <a:srcRect/>
          <a:stretch>
            <a:fillRect/>
          </a:stretch>
        </p:blipFill>
        <p:spPr bwMode="auto">
          <a:xfrm>
            <a:off x="248191" y="226659"/>
            <a:ext cx="1380448" cy="13804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Офіс Генерального прокурора — Вікіпедія">
            <a:extLst>
              <a:ext uri="{FF2B5EF4-FFF2-40B4-BE49-F238E27FC236}">
                <a16:creationId xmlns:a16="http://schemas.microsoft.com/office/drawing/2014/main" id="{296E5F19-C16C-389A-FA9B-33936F8C515F}"/>
              </a:ext>
            </a:extLst>
          </p:cNvPr>
          <p:cNvPicPr>
            <a:picLocks noChangeAspect="1" noChangeArrowheads="1"/>
          </p:cNvPicPr>
          <p:nvPr/>
        </p:nvPicPr>
        <p:blipFill>
          <a:blip r:embed="rId9">
            <a:alphaModFix amt="85000"/>
            <a:extLst>
              <a:ext uri="{28A0092B-C50C-407E-A947-70E740481C1C}">
                <a14:useLocalDpi xmlns:a14="http://schemas.microsoft.com/office/drawing/2010/main" val="0"/>
              </a:ext>
            </a:extLst>
          </a:blip>
          <a:srcRect/>
          <a:stretch>
            <a:fillRect/>
          </a:stretch>
        </p:blipFill>
        <p:spPr bwMode="auto">
          <a:xfrm>
            <a:off x="10673565" y="224215"/>
            <a:ext cx="1160040" cy="138044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округлені кути 4">
            <a:extLst>
              <a:ext uri="{FF2B5EF4-FFF2-40B4-BE49-F238E27FC236}">
                <a16:creationId xmlns:a16="http://schemas.microsoft.com/office/drawing/2014/main" id="{C372575E-21F9-9845-AF1B-86082CC1AADB}"/>
              </a:ext>
            </a:extLst>
          </p:cNvPr>
          <p:cNvSpPr/>
          <p:nvPr/>
        </p:nvSpPr>
        <p:spPr>
          <a:xfrm>
            <a:off x="8598944" y="1937027"/>
            <a:ext cx="2711865" cy="1141385"/>
          </a:xfrm>
          <a:prstGeom prst="roundRect">
            <a:avLst/>
          </a:prstGeom>
          <a:solidFill>
            <a:schemeClr val="tx1">
              <a:lumMod val="25000"/>
              <a:lumOff val="75000"/>
              <a:alpha val="50000"/>
            </a:schemeClr>
          </a:solidFill>
          <a:ln w="28575">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sz="1867"/>
          </a:p>
        </p:txBody>
      </p:sp>
      <p:sp>
        <p:nvSpPr>
          <p:cNvPr id="8" name="TextBox 7">
            <a:extLst>
              <a:ext uri="{FF2B5EF4-FFF2-40B4-BE49-F238E27FC236}">
                <a16:creationId xmlns:a16="http://schemas.microsoft.com/office/drawing/2014/main" id="{9F0A7A01-8692-2CC7-42C5-83A2F892E0B0}"/>
              </a:ext>
            </a:extLst>
          </p:cNvPr>
          <p:cNvSpPr txBox="1"/>
          <p:nvPr/>
        </p:nvSpPr>
        <p:spPr>
          <a:xfrm>
            <a:off x="1172018" y="2842658"/>
            <a:ext cx="2303109" cy="830997"/>
          </a:xfrm>
          <a:prstGeom prst="rect">
            <a:avLst/>
          </a:prstGeom>
          <a:noFill/>
        </p:spPr>
        <p:txBody>
          <a:bodyPr wrap="square" rtlCol="0">
            <a:spAutoFit/>
          </a:bodyPr>
          <a:lstStyle/>
          <a:p>
            <a:pPr algn="ctr"/>
            <a:r>
              <a:rPr lang="en-US" sz="2400" b="1" dirty="0">
                <a:solidFill>
                  <a:schemeClr val="accent1">
                    <a:lumMod val="50000"/>
                  </a:schemeClr>
                </a:solidFill>
                <a:latin typeface="Nunito Sans" pitchFamily="2" charset="-52"/>
              </a:rPr>
              <a:t>Crime scene inspection</a:t>
            </a:r>
          </a:p>
        </p:txBody>
      </p:sp>
      <p:sp>
        <p:nvSpPr>
          <p:cNvPr id="9" name="TextBox 8">
            <a:extLst>
              <a:ext uri="{FF2B5EF4-FFF2-40B4-BE49-F238E27FC236}">
                <a16:creationId xmlns:a16="http://schemas.microsoft.com/office/drawing/2014/main" id="{6FF79196-D05B-5AAF-24C2-73F5A2A29DEB}"/>
              </a:ext>
            </a:extLst>
          </p:cNvPr>
          <p:cNvSpPr txBox="1"/>
          <p:nvPr/>
        </p:nvSpPr>
        <p:spPr>
          <a:xfrm>
            <a:off x="8934698" y="2092220"/>
            <a:ext cx="2040356" cy="830997"/>
          </a:xfrm>
          <a:prstGeom prst="rect">
            <a:avLst/>
          </a:prstGeom>
          <a:noFill/>
        </p:spPr>
        <p:txBody>
          <a:bodyPr wrap="square" rtlCol="0">
            <a:spAutoFit/>
          </a:bodyPr>
          <a:lstStyle/>
          <a:p>
            <a:pPr algn="ctr"/>
            <a:r>
              <a:rPr lang="en-US" sz="2400" b="1" dirty="0">
                <a:solidFill>
                  <a:schemeClr val="accent1">
                    <a:lumMod val="50000"/>
                  </a:schemeClr>
                </a:solidFill>
                <a:latin typeface="Nunito Sans" pitchFamily="2" charset="-52"/>
              </a:rPr>
              <a:t>Military analysis </a:t>
            </a:r>
          </a:p>
        </p:txBody>
      </p:sp>
      <p:sp>
        <p:nvSpPr>
          <p:cNvPr id="11" name="TextBox 10">
            <a:extLst>
              <a:ext uri="{FF2B5EF4-FFF2-40B4-BE49-F238E27FC236}">
                <a16:creationId xmlns:a16="http://schemas.microsoft.com/office/drawing/2014/main" id="{084E885C-D45A-417D-F4E3-D9EC60675F16}"/>
              </a:ext>
            </a:extLst>
          </p:cNvPr>
          <p:cNvSpPr txBox="1"/>
          <p:nvPr/>
        </p:nvSpPr>
        <p:spPr>
          <a:xfrm>
            <a:off x="8182305" y="5489257"/>
            <a:ext cx="2200855" cy="830997"/>
          </a:xfrm>
          <a:prstGeom prst="rect">
            <a:avLst/>
          </a:prstGeom>
          <a:noFill/>
        </p:spPr>
        <p:txBody>
          <a:bodyPr wrap="square" rtlCol="0">
            <a:spAutoFit/>
          </a:bodyPr>
          <a:lstStyle/>
          <a:p>
            <a:pPr algn="ctr"/>
            <a:r>
              <a:rPr lang="en-US" sz="2400" b="1" dirty="0">
                <a:solidFill>
                  <a:schemeClr val="accent1">
                    <a:lumMod val="50000"/>
                  </a:schemeClr>
                </a:solidFill>
                <a:latin typeface="Nunito Sans" pitchFamily="2" charset="-52"/>
              </a:rPr>
              <a:t>Geospatial analysis</a:t>
            </a:r>
          </a:p>
        </p:txBody>
      </p:sp>
      <p:sp>
        <p:nvSpPr>
          <p:cNvPr id="12" name="Овал 11">
            <a:extLst>
              <a:ext uri="{FF2B5EF4-FFF2-40B4-BE49-F238E27FC236}">
                <a16:creationId xmlns:a16="http://schemas.microsoft.com/office/drawing/2014/main" id="{C463080D-C0FE-8D2F-061F-B402FE6DE8BE}"/>
              </a:ext>
            </a:extLst>
          </p:cNvPr>
          <p:cNvSpPr/>
          <p:nvPr/>
        </p:nvSpPr>
        <p:spPr>
          <a:xfrm>
            <a:off x="5349235" y="2882355"/>
            <a:ext cx="1777525" cy="1683655"/>
          </a:xfrm>
          <a:prstGeom prst="ellipse">
            <a:avLst/>
          </a:prstGeom>
          <a:ln>
            <a:solidFill>
              <a:schemeClr val="accent1">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sz="1867"/>
          </a:p>
        </p:txBody>
      </p:sp>
      <p:sp>
        <p:nvSpPr>
          <p:cNvPr id="13" name="TextBox 12">
            <a:extLst>
              <a:ext uri="{FF2B5EF4-FFF2-40B4-BE49-F238E27FC236}">
                <a16:creationId xmlns:a16="http://schemas.microsoft.com/office/drawing/2014/main" id="{15211736-E7AF-C912-6F39-73EBB993D755}"/>
              </a:ext>
            </a:extLst>
          </p:cNvPr>
          <p:cNvSpPr txBox="1"/>
          <p:nvPr/>
        </p:nvSpPr>
        <p:spPr>
          <a:xfrm>
            <a:off x="5294340" y="3258157"/>
            <a:ext cx="1887315" cy="830997"/>
          </a:xfrm>
          <a:prstGeom prst="rect">
            <a:avLst/>
          </a:prstGeom>
          <a:noFill/>
        </p:spPr>
        <p:txBody>
          <a:bodyPr wrap="square" rtlCol="0">
            <a:spAutoFit/>
          </a:bodyPr>
          <a:lstStyle/>
          <a:p>
            <a:pPr algn="ctr"/>
            <a:r>
              <a:rPr lang="en-US" sz="2400" b="1" dirty="0">
                <a:solidFill>
                  <a:schemeClr val="accent1">
                    <a:lumMod val="50000"/>
                  </a:schemeClr>
                </a:solidFill>
                <a:latin typeface="Nunito Sans" pitchFamily="2" charset="-52"/>
              </a:rPr>
              <a:t>Supporting OPG &amp; SSU</a:t>
            </a:r>
          </a:p>
        </p:txBody>
      </p:sp>
      <p:pic>
        <p:nvPicPr>
          <p:cNvPr id="14" name="Рисунок 1" descr="Изображение выглядит как символ, логотип, Шрифт, Графика&#10;&#10;Автоматически созданное описание">
            <a:extLst>
              <a:ext uri="{FF2B5EF4-FFF2-40B4-BE49-F238E27FC236}">
                <a16:creationId xmlns:a16="http://schemas.microsoft.com/office/drawing/2014/main" id="{BC94FE8A-F437-9840-55C2-7956519E1A7A}"/>
              </a:ext>
            </a:extLst>
          </p:cNvPr>
          <p:cNvPicPr>
            <a:picLocks noChangeAspect="1"/>
          </p:cNvPicPr>
          <p:nvPr/>
        </p:nvPicPr>
        <p:blipFill>
          <a:blip r:embed="rId10">
            <a:alphaModFix amt="5000"/>
          </a:blip>
          <a:stretch>
            <a:fillRect/>
          </a:stretch>
        </p:blipFill>
        <p:spPr>
          <a:xfrm>
            <a:off x="5846918" y="606234"/>
            <a:ext cx="4909872" cy="5547768"/>
          </a:xfrm>
          <a:prstGeom prst="rect">
            <a:avLst/>
          </a:prstGeom>
        </p:spPr>
      </p:pic>
      <p:sp>
        <p:nvSpPr>
          <p:cNvPr id="15" name="TextBox 14">
            <a:extLst>
              <a:ext uri="{FF2B5EF4-FFF2-40B4-BE49-F238E27FC236}">
                <a16:creationId xmlns:a16="http://schemas.microsoft.com/office/drawing/2014/main" id="{96A6CF03-0426-B909-57B7-BB82CC0354B1}"/>
              </a:ext>
            </a:extLst>
          </p:cNvPr>
          <p:cNvSpPr txBox="1"/>
          <p:nvPr/>
        </p:nvSpPr>
        <p:spPr>
          <a:xfrm>
            <a:off x="11633200" y="4902200"/>
            <a:ext cx="184731" cy="307777"/>
          </a:xfrm>
          <a:prstGeom prst="rect">
            <a:avLst/>
          </a:prstGeom>
          <a:noFill/>
        </p:spPr>
        <p:txBody>
          <a:bodyPr wrap="none" rtlCol="0">
            <a:spAutoFit/>
          </a:bodyPr>
          <a:lstStyle/>
          <a:p>
            <a:endParaRPr lang="en-US" dirty="0"/>
          </a:p>
        </p:txBody>
      </p:sp>
    </p:spTree>
  </p:cSld>
  <p:clrMapOvr>
    <a:masterClrMapping/>
  </p:clrMapOvr>
</p:sld>
</file>

<file path=ppt/theme/theme1.xml><?xml version="1.0" encoding="utf-8"?>
<a:theme xmlns:a="http://schemas.openxmlformats.org/drawingml/2006/main" name="Office Theme">
  <a:themeElements>
    <a:clrScheme name="UMOD_col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6801</TotalTime>
  <Words>1765</Words>
  <Application>Microsoft Macintosh PowerPoint</Application>
  <PresentationFormat>Widescreen</PresentationFormat>
  <Paragraphs>244</Paragraphs>
  <Slides>30</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Calibri</vt:lpstr>
      <vt:lpstr>e-Ukraine</vt:lpstr>
      <vt:lpstr>e-Ukraine Bold</vt:lpstr>
      <vt:lpstr>e-Ukraine Head</vt:lpstr>
      <vt:lpstr>e-Ukraine Head Bold</vt:lpstr>
      <vt:lpstr>e-Ukraine Light</vt:lpstr>
      <vt:lpstr>e-Ukraine Medium</vt:lpstr>
      <vt:lpstr>e-Ukraine Thin</vt:lpstr>
      <vt:lpstr>Nunito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FUNCTIONS OF THE IWG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Srk mtk</dc:creator>
  <cp:lastModifiedBy>Viktor Masliuk</cp:lastModifiedBy>
  <cp:revision>102</cp:revision>
  <dcterms:created xsi:type="dcterms:W3CDTF">2024-02-10T14:22:25Z</dcterms:created>
  <dcterms:modified xsi:type="dcterms:W3CDTF">2024-05-18T10:29:21Z</dcterms:modified>
</cp:coreProperties>
</file>